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  <p:sldMasterId id="2147483675" r:id="rId2"/>
    <p:sldMasterId id="2147483679" r:id="rId3"/>
    <p:sldMasterId id="2147483686" r:id="rId4"/>
  </p:sldMasterIdLst>
  <p:notesMasterIdLst>
    <p:notesMasterId r:id="rId9"/>
  </p:notesMasterIdLst>
  <p:sldIdLst>
    <p:sldId id="294" r:id="rId5"/>
    <p:sldId id="283" r:id="rId6"/>
    <p:sldId id="314" r:id="rId7"/>
    <p:sldId id="315" r:id="rId8"/>
  </p:sldIdLst>
  <p:sldSz cx="9144000" cy="6858000" type="screen4x3"/>
  <p:notesSz cx="6858000" cy="9144000"/>
  <p:defaultTextStyle>
    <a:defPPr>
      <a:defRPr lang="is-IS"/>
    </a:defPPr>
    <a:lvl1pPr marL="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CC66"/>
    <a:srgbClr val="00CC00"/>
    <a:srgbClr val="DDA237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97336" autoAdjust="0"/>
  </p:normalViewPr>
  <p:slideViewPr>
    <p:cSldViewPr snapToGrid="0" snapToObjects="1">
      <p:cViewPr varScale="1">
        <p:scale>
          <a:sx n="47" d="100"/>
          <a:sy n="47" d="100"/>
        </p:scale>
        <p:origin x="119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AD338-A3BB-4F2F-AB6E-E6F6ABDB3265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EA24FF-9F7C-42C1-8547-960277929883}">
      <dgm:prSet phldrT="[Text]" custT="1"/>
      <dgm:spPr/>
      <dgm:t>
        <a:bodyPr/>
        <a:lstStyle/>
        <a:p>
          <a:r>
            <a:rPr lang="is-IS" sz="1200" b="1" dirty="0" smtClean="0"/>
            <a:t>Global Marketing</a:t>
          </a:r>
        </a:p>
        <a:p>
          <a:r>
            <a:rPr lang="is-IS" sz="1200" dirty="0" smtClean="0"/>
            <a:t>Oli (50)</a:t>
          </a:r>
          <a:endParaRPr lang="en-US" sz="1200" dirty="0"/>
        </a:p>
      </dgm:t>
    </dgm:pt>
    <dgm:pt modelId="{B447BEA5-1189-49BD-A9D1-482988AF3ADE}" type="parTrans" cxnId="{30445ADC-CC49-4449-BB53-CDE36F7B8452}">
      <dgm:prSet/>
      <dgm:spPr/>
      <dgm:t>
        <a:bodyPr/>
        <a:lstStyle/>
        <a:p>
          <a:endParaRPr lang="en-US" sz="1200"/>
        </a:p>
      </dgm:t>
    </dgm:pt>
    <dgm:pt modelId="{AD6979C6-0735-4AD1-BDBE-6DE347FA5C2D}" type="sibTrans" cxnId="{30445ADC-CC49-4449-BB53-CDE36F7B8452}">
      <dgm:prSet/>
      <dgm:spPr/>
      <dgm:t>
        <a:bodyPr/>
        <a:lstStyle/>
        <a:p>
          <a:endParaRPr lang="en-US" sz="1200"/>
        </a:p>
      </dgm:t>
    </dgm:pt>
    <dgm:pt modelId="{B6507C2B-6F88-410E-B3B9-A090383E4765}">
      <dgm:prSet phldrT="[Text]" custT="1"/>
      <dgm:spPr>
        <a:solidFill>
          <a:srgbClr val="FFC000"/>
        </a:solidFill>
      </dgm:spPr>
      <dgm:t>
        <a:bodyPr/>
        <a:lstStyle/>
        <a:p>
          <a:r>
            <a:rPr lang="is-IS" sz="1200" dirty="0" smtClean="0">
              <a:solidFill>
                <a:schemeClr val="tx1"/>
              </a:solidFill>
            </a:rPr>
            <a:t>OA &amp; Injury</a:t>
          </a:r>
        </a:p>
        <a:p>
          <a:r>
            <a:rPr lang="is-IS" sz="1200" dirty="0" smtClean="0">
              <a:solidFill>
                <a:schemeClr val="tx1"/>
              </a:solidFill>
            </a:rPr>
            <a:t>Oli (15)</a:t>
          </a:r>
          <a:endParaRPr lang="en-US" sz="1200" dirty="0">
            <a:solidFill>
              <a:schemeClr val="tx1"/>
            </a:solidFill>
          </a:endParaRPr>
        </a:p>
      </dgm:t>
    </dgm:pt>
    <dgm:pt modelId="{F7019650-BE9C-4D38-ADEA-5B69FE8C7E16}" type="parTrans" cxnId="{A0879191-2548-455B-BAF7-26A10BA1B2A6}">
      <dgm:prSet/>
      <dgm:spPr/>
      <dgm:t>
        <a:bodyPr/>
        <a:lstStyle/>
        <a:p>
          <a:endParaRPr lang="en-US" sz="1200"/>
        </a:p>
      </dgm:t>
    </dgm:pt>
    <dgm:pt modelId="{83E076E1-A17D-4949-8D77-811ED038C7C4}" type="sibTrans" cxnId="{A0879191-2548-455B-BAF7-26A10BA1B2A6}">
      <dgm:prSet/>
      <dgm:spPr/>
      <dgm:t>
        <a:bodyPr/>
        <a:lstStyle/>
        <a:p>
          <a:endParaRPr lang="en-US" sz="1200"/>
        </a:p>
      </dgm:t>
    </dgm:pt>
    <dgm:pt modelId="{36EEBE75-7E28-4E71-A862-38349FA8916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is-IS" sz="1200" dirty="0" smtClean="0">
              <a:solidFill>
                <a:schemeClr val="bg1"/>
              </a:solidFill>
            </a:rPr>
            <a:t>Branding &amp; Com.</a:t>
          </a:r>
        </a:p>
        <a:p>
          <a:r>
            <a:rPr lang="is-IS" sz="1200" dirty="0" smtClean="0">
              <a:solidFill>
                <a:schemeClr val="bg1"/>
              </a:solidFill>
            </a:rPr>
            <a:t>Edda (15)</a:t>
          </a:r>
          <a:endParaRPr lang="en-US" sz="1200" dirty="0">
            <a:solidFill>
              <a:schemeClr val="bg1"/>
            </a:solidFill>
          </a:endParaRPr>
        </a:p>
      </dgm:t>
    </dgm:pt>
    <dgm:pt modelId="{4A1DA56F-5426-404C-8BBA-61AB9E8B4A1D}" type="parTrans" cxnId="{201AB59E-7B77-40B9-B907-28F79DF316CD}">
      <dgm:prSet/>
      <dgm:spPr/>
      <dgm:t>
        <a:bodyPr/>
        <a:lstStyle/>
        <a:p>
          <a:endParaRPr lang="en-US" sz="1200"/>
        </a:p>
      </dgm:t>
    </dgm:pt>
    <dgm:pt modelId="{D0E2C5E5-C558-4AFE-842A-6FA0D651CF02}" type="sibTrans" cxnId="{201AB59E-7B77-40B9-B907-28F79DF316CD}">
      <dgm:prSet/>
      <dgm:spPr/>
      <dgm:t>
        <a:bodyPr/>
        <a:lstStyle/>
        <a:p>
          <a:endParaRPr lang="en-US" sz="1200"/>
        </a:p>
      </dgm:t>
    </dgm:pt>
    <dgm:pt modelId="{8043E6DD-0DF5-4BBF-AC56-885DF890632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is-IS" sz="1200" dirty="0" smtClean="0">
              <a:solidFill>
                <a:schemeClr val="bg1"/>
              </a:solidFill>
            </a:rPr>
            <a:t>Prosthetics</a:t>
          </a:r>
        </a:p>
        <a:p>
          <a:r>
            <a:rPr lang="is-IS" sz="1200" dirty="0" smtClean="0">
              <a:solidFill>
                <a:schemeClr val="bg1"/>
              </a:solidFill>
            </a:rPr>
            <a:t>Kim (17)</a:t>
          </a:r>
          <a:endParaRPr lang="en-US" sz="1200" dirty="0">
            <a:solidFill>
              <a:schemeClr val="bg1"/>
            </a:solidFill>
          </a:endParaRPr>
        </a:p>
      </dgm:t>
    </dgm:pt>
    <dgm:pt modelId="{F5E49054-B041-4CD4-86C1-11E424855611}" type="parTrans" cxnId="{9A1912DD-82C3-4CE6-B60B-84D708201B79}">
      <dgm:prSet/>
      <dgm:spPr/>
      <dgm:t>
        <a:bodyPr/>
        <a:lstStyle/>
        <a:p>
          <a:endParaRPr lang="en-US" sz="1200"/>
        </a:p>
      </dgm:t>
    </dgm:pt>
    <dgm:pt modelId="{9B455B5D-C9FB-4DFD-8B6A-A58BD2303D82}" type="sibTrans" cxnId="{9A1912DD-82C3-4CE6-B60B-84D708201B79}">
      <dgm:prSet/>
      <dgm:spPr/>
      <dgm:t>
        <a:bodyPr/>
        <a:lstStyle/>
        <a:p>
          <a:endParaRPr lang="en-US" sz="1200"/>
        </a:p>
      </dgm:t>
    </dgm:pt>
    <dgm:pt modelId="{133A1725-D4AA-4354-A2C9-7D722E32B247}">
      <dgm:prSet custT="1"/>
      <dgm:spPr>
        <a:solidFill>
          <a:srgbClr val="FFC000"/>
        </a:solidFill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is-IS" sz="1200" dirty="0" smtClean="0">
              <a:solidFill>
                <a:schemeClr val="tx1"/>
              </a:solidFill>
            </a:rPr>
            <a:t>Marcom              OA &amp; Injury    Edda -New TBD</a:t>
          </a:r>
          <a:endParaRPr lang="en-US" sz="1200" dirty="0">
            <a:solidFill>
              <a:schemeClr val="tx1"/>
            </a:solidFill>
          </a:endParaRPr>
        </a:p>
      </dgm:t>
    </dgm:pt>
    <dgm:pt modelId="{B2CCD868-2CE2-4E00-AA34-86C8A62F62B4}" type="parTrans" cxnId="{AED8570D-8EF6-47EC-9B02-91EC61863E2D}">
      <dgm:prSet/>
      <dgm:spPr/>
      <dgm:t>
        <a:bodyPr/>
        <a:lstStyle/>
        <a:p>
          <a:endParaRPr lang="en-US" sz="1200"/>
        </a:p>
      </dgm:t>
    </dgm:pt>
    <dgm:pt modelId="{836EB4CB-E1B2-45BF-AB8C-66A798166E20}" type="sibTrans" cxnId="{AED8570D-8EF6-47EC-9B02-91EC61863E2D}">
      <dgm:prSet/>
      <dgm:spPr/>
      <dgm:t>
        <a:bodyPr/>
        <a:lstStyle/>
        <a:p>
          <a:endParaRPr lang="en-US" sz="1200"/>
        </a:p>
      </dgm:t>
    </dgm:pt>
    <dgm:pt modelId="{CF7B8CDB-5505-4192-9411-42DF6ED519A0}">
      <dgm:prSet custT="1"/>
      <dgm:spPr>
        <a:solidFill>
          <a:srgbClr val="FFC000"/>
        </a:solidFill>
      </dgm:spPr>
      <dgm:t>
        <a:bodyPr/>
        <a:lstStyle/>
        <a:p>
          <a:r>
            <a:rPr lang="is-IS" sz="1200" dirty="0" smtClean="0">
              <a:solidFill>
                <a:schemeClr val="tx1"/>
              </a:solidFill>
            </a:rPr>
            <a:t>OA Global            &amp; EMEA PM      Marko</a:t>
          </a:r>
          <a:endParaRPr lang="en-US" sz="1200" dirty="0">
            <a:solidFill>
              <a:schemeClr val="tx1"/>
            </a:solidFill>
          </a:endParaRPr>
        </a:p>
      </dgm:t>
    </dgm:pt>
    <dgm:pt modelId="{E2E8E830-730C-4B0D-984F-B0B8D5475315}" type="parTrans" cxnId="{4E437F14-DC8D-488E-8CA8-7D8EE30AF3E4}">
      <dgm:prSet/>
      <dgm:spPr/>
      <dgm:t>
        <a:bodyPr/>
        <a:lstStyle/>
        <a:p>
          <a:endParaRPr lang="en-US" sz="1200"/>
        </a:p>
      </dgm:t>
    </dgm:pt>
    <dgm:pt modelId="{A9F135AD-7866-4A49-BDC1-A1D24BF92D26}" type="sibTrans" cxnId="{4E437F14-DC8D-488E-8CA8-7D8EE30AF3E4}">
      <dgm:prSet/>
      <dgm:spPr/>
      <dgm:t>
        <a:bodyPr/>
        <a:lstStyle/>
        <a:p>
          <a:endParaRPr lang="en-US" sz="1200"/>
        </a:p>
      </dgm:t>
    </dgm:pt>
    <dgm:pt modelId="{274791BA-F360-4970-912B-EDDE5A341AD3}">
      <dgm:prSet custT="1"/>
      <dgm:spPr>
        <a:solidFill>
          <a:srgbClr val="FFC000"/>
        </a:solidFill>
      </dgm:spPr>
      <dgm:t>
        <a:bodyPr/>
        <a:lstStyle/>
        <a:p>
          <a:r>
            <a:rPr lang="is-IS" sz="1200" dirty="0" smtClean="0">
              <a:solidFill>
                <a:schemeClr val="tx1"/>
              </a:solidFill>
            </a:rPr>
            <a:t>Injury Global       &amp; Americas  PM   Bret</a:t>
          </a:r>
          <a:endParaRPr lang="en-US" sz="1200" dirty="0">
            <a:solidFill>
              <a:schemeClr val="tx1"/>
            </a:solidFill>
          </a:endParaRPr>
        </a:p>
      </dgm:t>
    </dgm:pt>
    <dgm:pt modelId="{505837D5-125B-4766-9A87-90B3962E0815}" type="parTrans" cxnId="{5E0DEF76-8A1B-4CE4-8837-E381A8761F13}">
      <dgm:prSet/>
      <dgm:spPr/>
      <dgm:t>
        <a:bodyPr/>
        <a:lstStyle/>
        <a:p>
          <a:endParaRPr lang="en-US" sz="1200"/>
        </a:p>
      </dgm:t>
    </dgm:pt>
    <dgm:pt modelId="{771313C0-8E2D-4339-BAA7-5184266C8FD8}" type="sibTrans" cxnId="{5E0DEF76-8A1B-4CE4-8837-E381A8761F13}">
      <dgm:prSet/>
      <dgm:spPr/>
      <dgm:t>
        <a:bodyPr/>
        <a:lstStyle/>
        <a:p>
          <a:endParaRPr lang="en-US" sz="1200"/>
        </a:p>
      </dgm:t>
    </dgm:pt>
    <dgm:pt modelId="{995950C5-C3E1-473A-9F75-494D8913C2CC}">
      <dgm:prSet custT="1"/>
      <dgm:spPr>
        <a:solidFill>
          <a:schemeClr val="accent1"/>
        </a:solidFill>
      </dgm:spPr>
      <dgm:t>
        <a:bodyPr/>
        <a:lstStyle/>
        <a:p>
          <a:r>
            <a:rPr lang="is-IS" sz="1200" dirty="0" smtClean="0"/>
            <a:t>Global PM Prosthetics Hildur</a:t>
          </a:r>
        </a:p>
      </dgm:t>
    </dgm:pt>
    <dgm:pt modelId="{EF07D5F5-CEF5-410A-B726-7F450A6CF2F6}" type="parTrans" cxnId="{D596B876-E26E-402A-8D41-A47D8E4E2FA8}">
      <dgm:prSet/>
      <dgm:spPr/>
      <dgm:t>
        <a:bodyPr/>
        <a:lstStyle/>
        <a:p>
          <a:endParaRPr lang="en-US" sz="1200"/>
        </a:p>
      </dgm:t>
    </dgm:pt>
    <dgm:pt modelId="{19F9B6C3-E13C-4C78-8C48-AA9E047EA2A5}" type="sibTrans" cxnId="{D596B876-E26E-402A-8D41-A47D8E4E2FA8}">
      <dgm:prSet/>
      <dgm:spPr/>
      <dgm:t>
        <a:bodyPr/>
        <a:lstStyle/>
        <a:p>
          <a:endParaRPr lang="en-US" sz="1200"/>
        </a:p>
      </dgm:t>
    </dgm:pt>
    <dgm:pt modelId="{5339555F-7043-4636-8118-BE02827EC42B}">
      <dgm:prSet custT="1"/>
      <dgm:spPr>
        <a:solidFill>
          <a:schemeClr val="accent1"/>
        </a:solidFill>
      </dgm:spPr>
      <dgm:t>
        <a:bodyPr/>
        <a:lstStyle/>
        <a:p>
          <a:r>
            <a:rPr lang="is-IS" sz="1200" dirty="0" smtClean="0"/>
            <a:t>PMM EMEA</a:t>
          </a:r>
        </a:p>
        <a:p>
          <a:r>
            <a:rPr lang="is-IS" sz="1200" dirty="0" smtClean="0"/>
            <a:t>Roy</a:t>
          </a:r>
          <a:endParaRPr lang="en-US" sz="1200" dirty="0"/>
        </a:p>
      </dgm:t>
    </dgm:pt>
    <dgm:pt modelId="{A049359A-4289-45B4-A8F6-590F6CFC21A2}" type="parTrans" cxnId="{DEFBEBEA-8A83-499C-B8DA-489BF554BE46}">
      <dgm:prSet/>
      <dgm:spPr/>
      <dgm:t>
        <a:bodyPr/>
        <a:lstStyle/>
        <a:p>
          <a:endParaRPr lang="en-US" sz="1200"/>
        </a:p>
      </dgm:t>
    </dgm:pt>
    <dgm:pt modelId="{5C0B5132-62B2-4B12-A370-729BC1AB7360}" type="sibTrans" cxnId="{DEFBEBEA-8A83-499C-B8DA-489BF554BE46}">
      <dgm:prSet/>
      <dgm:spPr/>
      <dgm:t>
        <a:bodyPr/>
        <a:lstStyle/>
        <a:p>
          <a:endParaRPr lang="en-US" sz="1200"/>
        </a:p>
      </dgm:t>
    </dgm:pt>
    <dgm:pt modelId="{D7A43DA3-9CAC-4786-A25C-1429F1DA8A75}">
      <dgm:prSet custT="1"/>
      <dgm:spPr>
        <a:solidFill>
          <a:schemeClr val="accent1"/>
        </a:solidFill>
      </dgm:spPr>
      <dgm:t>
        <a:bodyPr/>
        <a:lstStyle/>
        <a:p>
          <a:r>
            <a:rPr lang="is-IS" sz="1200" dirty="0" smtClean="0"/>
            <a:t>Marcom Prosthetics   Erna</a:t>
          </a:r>
          <a:endParaRPr lang="en-US" sz="1200" dirty="0"/>
        </a:p>
      </dgm:t>
    </dgm:pt>
    <dgm:pt modelId="{6E36CAA2-8521-46D0-9456-30B26B96852E}" type="parTrans" cxnId="{EDF56B9D-42E7-4393-BA31-B26A4017B439}">
      <dgm:prSet/>
      <dgm:spPr/>
      <dgm:t>
        <a:bodyPr/>
        <a:lstStyle/>
        <a:p>
          <a:endParaRPr lang="en-US" sz="1200"/>
        </a:p>
      </dgm:t>
    </dgm:pt>
    <dgm:pt modelId="{07328A5B-5A07-4F1F-9359-886F83DA8720}" type="sibTrans" cxnId="{EDF56B9D-42E7-4393-BA31-B26A4017B439}">
      <dgm:prSet/>
      <dgm:spPr/>
      <dgm:t>
        <a:bodyPr/>
        <a:lstStyle/>
        <a:p>
          <a:endParaRPr lang="en-US" sz="1200"/>
        </a:p>
      </dgm:t>
    </dgm:pt>
    <dgm:pt modelId="{ADDDAA28-8172-4511-BA7B-B8E9BF546F3F}">
      <dgm:prSet custT="1"/>
      <dgm:spPr>
        <a:solidFill>
          <a:schemeClr val="accent1"/>
        </a:solidFill>
      </dgm:spPr>
      <dgm:t>
        <a:bodyPr/>
        <a:lstStyle/>
        <a:p>
          <a:r>
            <a:rPr lang="is-IS" sz="1200" dirty="0" smtClean="0"/>
            <a:t>Brand Strategy</a:t>
          </a:r>
        </a:p>
        <a:p>
          <a:r>
            <a:rPr lang="is-IS" sz="1200" dirty="0" smtClean="0"/>
            <a:t>Hördur</a:t>
          </a:r>
          <a:endParaRPr lang="en-US" sz="1200" dirty="0"/>
        </a:p>
      </dgm:t>
    </dgm:pt>
    <dgm:pt modelId="{019EC82E-BC4A-43C9-8B45-36E01ECB9FF2}" type="parTrans" cxnId="{47466F2B-1391-4218-91E3-3DD2CDD8372C}">
      <dgm:prSet/>
      <dgm:spPr/>
      <dgm:t>
        <a:bodyPr/>
        <a:lstStyle/>
        <a:p>
          <a:endParaRPr lang="en-US" sz="1200"/>
        </a:p>
      </dgm:t>
    </dgm:pt>
    <dgm:pt modelId="{E6E4B72E-6B43-467A-8FDD-C94DD9CFDFDF}" type="sibTrans" cxnId="{47466F2B-1391-4218-91E3-3DD2CDD8372C}">
      <dgm:prSet/>
      <dgm:spPr/>
      <dgm:t>
        <a:bodyPr/>
        <a:lstStyle/>
        <a:p>
          <a:endParaRPr lang="en-US" sz="1200"/>
        </a:p>
      </dgm:t>
    </dgm:pt>
    <dgm:pt modelId="{0005124E-436C-422F-A4EB-A19258043405}">
      <dgm:prSet custT="1"/>
      <dgm:spPr>
        <a:solidFill>
          <a:schemeClr val="accent1"/>
        </a:solidFill>
      </dgm:spPr>
      <dgm:t>
        <a:bodyPr/>
        <a:lstStyle/>
        <a:p>
          <a:r>
            <a:rPr lang="is-IS" sz="1200" dirty="0" smtClean="0"/>
            <a:t>Academy EMEA</a:t>
          </a:r>
        </a:p>
        <a:p>
          <a:r>
            <a:rPr lang="is-IS" sz="1200" dirty="0" smtClean="0"/>
            <a:t>Peter</a:t>
          </a:r>
          <a:endParaRPr lang="en-US" sz="1200" dirty="0"/>
        </a:p>
      </dgm:t>
    </dgm:pt>
    <dgm:pt modelId="{8AC3616D-E51B-4578-9783-B6D86F8FC515}" type="parTrans" cxnId="{7627EE3A-32EC-4CCA-BEE1-B05BD77D89BF}">
      <dgm:prSet/>
      <dgm:spPr/>
      <dgm:t>
        <a:bodyPr/>
        <a:lstStyle/>
        <a:p>
          <a:endParaRPr lang="en-US" sz="1200"/>
        </a:p>
      </dgm:t>
    </dgm:pt>
    <dgm:pt modelId="{FF77BBB4-CCC4-46E8-AF9C-DC20A95F15CE}" type="sibTrans" cxnId="{7627EE3A-32EC-4CCA-BEE1-B05BD77D89BF}">
      <dgm:prSet/>
      <dgm:spPr/>
      <dgm:t>
        <a:bodyPr/>
        <a:lstStyle/>
        <a:p>
          <a:endParaRPr lang="en-US" sz="1200"/>
        </a:p>
      </dgm:t>
    </dgm:pt>
    <dgm:pt modelId="{160A696B-BD56-4E52-9203-B1DA0B9F746B}">
      <dgm:prSet custT="1"/>
      <dgm:spPr>
        <a:solidFill>
          <a:schemeClr val="accent1"/>
        </a:solidFill>
      </dgm:spPr>
      <dgm:t>
        <a:bodyPr/>
        <a:lstStyle/>
        <a:p>
          <a:r>
            <a:rPr lang="is-IS" sz="1200" dirty="0" smtClean="0"/>
            <a:t>PMM Americas</a:t>
          </a:r>
        </a:p>
        <a:p>
          <a:r>
            <a:rPr lang="is-IS" sz="1200" dirty="0" smtClean="0"/>
            <a:t>Siggi G.</a:t>
          </a:r>
          <a:endParaRPr lang="en-US" sz="1200" dirty="0"/>
        </a:p>
      </dgm:t>
    </dgm:pt>
    <dgm:pt modelId="{3F06381B-FF1A-42EC-95B6-EC1F38E5F013}" type="parTrans" cxnId="{D579B38C-65C3-4EF1-86E2-95772FE90708}">
      <dgm:prSet/>
      <dgm:spPr/>
      <dgm:t>
        <a:bodyPr/>
        <a:lstStyle/>
        <a:p>
          <a:endParaRPr lang="en-US" sz="1200"/>
        </a:p>
      </dgm:t>
    </dgm:pt>
    <dgm:pt modelId="{C6127FF8-F57B-403E-B358-768401368FC3}" type="sibTrans" cxnId="{D579B38C-65C3-4EF1-86E2-95772FE90708}">
      <dgm:prSet/>
      <dgm:spPr/>
      <dgm:t>
        <a:bodyPr/>
        <a:lstStyle/>
        <a:p>
          <a:endParaRPr lang="en-US" sz="1200"/>
        </a:p>
      </dgm:t>
    </dgm:pt>
    <dgm:pt modelId="{AD9ABB81-BC8A-4E42-ADBA-BEE54E8705EF}">
      <dgm:prSet custT="1"/>
      <dgm:spPr>
        <a:solidFill>
          <a:schemeClr val="accent1"/>
        </a:solidFill>
      </dgm:spPr>
      <dgm:t>
        <a:bodyPr/>
        <a:lstStyle/>
        <a:p>
          <a:r>
            <a:rPr lang="is-IS" sz="1200" dirty="0" smtClean="0"/>
            <a:t>Academy America  Tom</a:t>
          </a:r>
          <a:endParaRPr lang="en-US" sz="1200" dirty="0"/>
        </a:p>
      </dgm:t>
    </dgm:pt>
    <dgm:pt modelId="{3DA281AE-BA45-4C10-BA6C-765EE09174FA}" type="parTrans" cxnId="{5542A7BF-D440-42FE-8493-5BD0E9B6E364}">
      <dgm:prSet/>
      <dgm:spPr/>
      <dgm:t>
        <a:bodyPr/>
        <a:lstStyle/>
        <a:p>
          <a:endParaRPr lang="en-US" sz="1200"/>
        </a:p>
      </dgm:t>
    </dgm:pt>
    <dgm:pt modelId="{8BFEE83D-F346-49AF-AA97-E611E50F1F29}" type="sibTrans" cxnId="{5542A7BF-D440-42FE-8493-5BD0E9B6E364}">
      <dgm:prSet/>
      <dgm:spPr/>
      <dgm:t>
        <a:bodyPr/>
        <a:lstStyle/>
        <a:p>
          <a:endParaRPr lang="en-US" sz="1200"/>
        </a:p>
      </dgm:t>
    </dgm:pt>
    <dgm:pt modelId="{B0D8CA61-F2AD-48AE-976C-9A733BFF1B3E}">
      <dgm:prSet custT="1"/>
      <dgm:spPr>
        <a:solidFill>
          <a:srgbClr val="FFC000"/>
        </a:solidFill>
      </dgm:spPr>
      <dgm:t>
        <a:bodyPr/>
        <a:lstStyle/>
        <a:p>
          <a:r>
            <a:rPr lang="is-IS" sz="1200" dirty="0" smtClean="0">
              <a:solidFill>
                <a:schemeClr val="tx1"/>
              </a:solidFill>
            </a:rPr>
            <a:t>Medical Marketing       Axel </a:t>
          </a:r>
          <a:endParaRPr lang="en-US" sz="1200" dirty="0">
            <a:solidFill>
              <a:schemeClr val="tx1"/>
            </a:solidFill>
          </a:endParaRPr>
        </a:p>
      </dgm:t>
    </dgm:pt>
    <dgm:pt modelId="{EEE9B3D1-1AF7-45AC-8217-DF9F59283529}" type="parTrans" cxnId="{C2039DFD-CF54-40A2-A5E2-EDDE9A3D7199}">
      <dgm:prSet/>
      <dgm:spPr/>
      <dgm:t>
        <a:bodyPr/>
        <a:lstStyle/>
        <a:p>
          <a:endParaRPr lang="en-US" sz="1200"/>
        </a:p>
      </dgm:t>
    </dgm:pt>
    <dgm:pt modelId="{7D4DB414-543B-4F7B-9BE4-FB7C1737490A}" type="sibTrans" cxnId="{C2039DFD-CF54-40A2-A5E2-EDDE9A3D7199}">
      <dgm:prSet/>
      <dgm:spPr/>
      <dgm:t>
        <a:bodyPr/>
        <a:lstStyle/>
        <a:p>
          <a:endParaRPr lang="en-US" sz="1200"/>
        </a:p>
      </dgm:t>
    </dgm:pt>
    <dgm:pt modelId="{AE811929-F43E-4930-854F-BE0F68E427B5}">
      <dgm:prSet custT="1"/>
      <dgm:spPr>
        <a:solidFill>
          <a:schemeClr val="accent1"/>
        </a:solidFill>
      </dgm:spPr>
      <dgm:t>
        <a:bodyPr/>
        <a:lstStyle/>
        <a:p>
          <a:r>
            <a:rPr lang="is-IS" sz="1200" dirty="0" smtClean="0">
              <a:solidFill>
                <a:schemeClr val="bg1"/>
              </a:solidFill>
            </a:rPr>
            <a:t>Market Inteligence Carl  (2)       (Reporting to Jos)</a:t>
          </a:r>
          <a:endParaRPr lang="is-IS" sz="1200" dirty="0">
            <a:solidFill>
              <a:schemeClr val="bg1"/>
            </a:solidFill>
          </a:endParaRPr>
        </a:p>
      </dgm:t>
    </dgm:pt>
    <dgm:pt modelId="{81C57803-2B43-4E23-8315-8D5BDD13DAB3}" type="parTrans" cxnId="{342395C7-5A80-48E6-9B24-0FBE5C6DAEAC}">
      <dgm:prSet/>
      <dgm:spPr/>
      <dgm:t>
        <a:bodyPr/>
        <a:lstStyle/>
        <a:p>
          <a:endParaRPr lang="is-IS" sz="1200"/>
        </a:p>
      </dgm:t>
    </dgm:pt>
    <dgm:pt modelId="{E39BAC46-814C-41F5-988E-CC3B505DB6C2}" type="sibTrans" cxnId="{342395C7-5A80-48E6-9B24-0FBE5C6DAEAC}">
      <dgm:prSet/>
      <dgm:spPr/>
      <dgm:t>
        <a:bodyPr/>
        <a:lstStyle/>
        <a:p>
          <a:endParaRPr lang="is-IS" sz="1200"/>
        </a:p>
      </dgm:t>
    </dgm:pt>
    <dgm:pt modelId="{AC8B3FCD-8A58-411C-847C-23C45B18A854}">
      <dgm:prSet custT="1"/>
      <dgm:spPr>
        <a:solidFill>
          <a:schemeClr val="accent1"/>
        </a:solidFill>
      </dgm:spPr>
      <dgm:t>
        <a:bodyPr/>
        <a:lstStyle/>
        <a:p>
          <a:r>
            <a:rPr lang="is-IS" sz="1200" dirty="0" smtClean="0"/>
            <a:t>Web &amp; Mobile</a:t>
          </a:r>
        </a:p>
        <a:p>
          <a:r>
            <a:rPr lang="is-IS" sz="1200" dirty="0" smtClean="0"/>
            <a:t>Edda</a:t>
          </a:r>
          <a:endParaRPr lang="is-IS" sz="1200" dirty="0"/>
        </a:p>
      </dgm:t>
    </dgm:pt>
    <dgm:pt modelId="{A054F9C5-3E84-49FA-B8CE-61000E21991D}" type="parTrans" cxnId="{5B3F6EB0-39C5-4586-8D72-47A5689B405E}">
      <dgm:prSet/>
      <dgm:spPr/>
      <dgm:t>
        <a:bodyPr/>
        <a:lstStyle/>
        <a:p>
          <a:endParaRPr lang="is-IS" sz="1200"/>
        </a:p>
      </dgm:t>
    </dgm:pt>
    <dgm:pt modelId="{2A0D231F-A1B1-4DD0-BCA5-FBD1E46D44E0}" type="sibTrans" cxnId="{5B3F6EB0-39C5-4586-8D72-47A5689B405E}">
      <dgm:prSet/>
      <dgm:spPr/>
      <dgm:t>
        <a:bodyPr/>
        <a:lstStyle/>
        <a:p>
          <a:endParaRPr lang="is-IS" sz="1200"/>
        </a:p>
      </dgm:t>
    </dgm:pt>
    <dgm:pt modelId="{5EBC6E50-0E65-4EDF-9862-0EE9F48013DA}" type="pres">
      <dgm:prSet presAssocID="{F6AAD338-A3BB-4F2F-AB6E-E6F6ABDB32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5AD797-E91E-4C54-8BC6-BA5C2564F0A7}" type="pres">
      <dgm:prSet presAssocID="{9CEA24FF-9F7C-42C1-8547-960277929883}" presName="hierRoot1" presStyleCnt="0">
        <dgm:presLayoutVars>
          <dgm:hierBranch val="init"/>
        </dgm:presLayoutVars>
      </dgm:prSet>
      <dgm:spPr/>
    </dgm:pt>
    <dgm:pt modelId="{CFA38715-3841-4CBC-890C-CA6B09B2BDE8}" type="pres">
      <dgm:prSet presAssocID="{9CEA24FF-9F7C-42C1-8547-960277929883}" presName="rootComposite1" presStyleCnt="0"/>
      <dgm:spPr/>
    </dgm:pt>
    <dgm:pt modelId="{6D0A66E2-6A0B-4F1A-B996-3B3CD4858281}" type="pres">
      <dgm:prSet presAssocID="{9CEA24FF-9F7C-42C1-8547-960277929883}" presName="rootText1" presStyleLbl="node0" presStyleIdx="0" presStyleCnt="1" custScaleX="1347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10864E-8622-41FA-91A9-3B02A0123ABB}" type="pres">
      <dgm:prSet presAssocID="{9CEA24FF-9F7C-42C1-8547-96027792988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087D751-0D80-413A-8F7B-13BF5F9FE8D2}" type="pres">
      <dgm:prSet presAssocID="{9CEA24FF-9F7C-42C1-8547-960277929883}" presName="hierChild2" presStyleCnt="0"/>
      <dgm:spPr/>
    </dgm:pt>
    <dgm:pt modelId="{D2711357-FDC7-4A32-845B-B67E7B0AA9AE}" type="pres">
      <dgm:prSet presAssocID="{F7019650-BE9C-4D38-ADEA-5B69FE8C7E16}" presName="Name37" presStyleLbl="parChTrans1D2" presStyleIdx="0" presStyleCnt="4" custSzX="2401810"/>
      <dgm:spPr/>
      <dgm:t>
        <a:bodyPr/>
        <a:lstStyle/>
        <a:p>
          <a:endParaRPr lang="en-US"/>
        </a:p>
      </dgm:t>
    </dgm:pt>
    <dgm:pt modelId="{FE2B243B-B340-4AF8-9D05-5AC56F26F3D3}" type="pres">
      <dgm:prSet presAssocID="{B6507C2B-6F88-410E-B3B9-A090383E4765}" presName="hierRoot2" presStyleCnt="0">
        <dgm:presLayoutVars>
          <dgm:hierBranch val="init"/>
        </dgm:presLayoutVars>
      </dgm:prSet>
      <dgm:spPr/>
    </dgm:pt>
    <dgm:pt modelId="{F0FE3E8D-C060-4751-A929-FFC9B317F274}" type="pres">
      <dgm:prSet presAssocID="{B6507C2B-6F88-410E-B3B9-A090383E4765}" presName="rootComposite" presStyleCnt="0"/>
      <dgm:spPr/>
    </dgm:pt>
    <dgm:pt modelId="{81BB9273-58D2-424F-B892-974020843B41}" type="pres">
      <dgm:prSet presAssocID="{B6507C2B-6F88-410E-B3B9-A090383E4765}" presName="rootText" presStyleLbl="node2" presStyleIdx="0" presStyleCnt="4" custScaleX="113835" custLinFactNeighborX="-18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23157D-0176-46A1-B43D-858567001EC0}" type="pres">
      <dgm:prSet presAssocID="{B6507C2B-6F88-410E-B3B9-A090383E4765}" presName="rootConnector" presStyleLbl="node2" presStyleIdx="0" presStyleCnt="4"/>
      <dgm:spPr/>
      <dgm:t>
        <a:bodyPr/>
        <a:lstStyle/>
        <a:p>
          <a:endParaRPr lang="en-US"/>
        </a:p>
      </dgm:t>
    </dgm:pt>
    <dgm:pt modelId="{C7423027-9FC6-4A7C-80C7-D38825E113AE}" type="pres">
      <dgm:prSet presAssocID="{B6507C2B-6F88-410E-B3B9-A090383E4765}" presName="hierChild4" presStyleCnt="0"/>
      <dgm:spPr/>
    </dgm:pt>
    <dgm:pt modelId="{3F66AE55-8DE8-4DCC-9748-AB80523943AD}" type="pres">
      <dgm:prSet presAssocID="{E2E8E830-730C-4B0D-984F-B0B8D5475315}" presName="Name37" presStyleLbl="parChTrans1D3" presStyleIdx="0" presStyleCnt="12" custSzX="180573"/>
      <dgm:spPr/>
      <dgm:t>
        <a:bodyPr/>
        <a:lstStyle/>
        <a:p>
          <a:endParaRPr lang="en-US"/>
        </a:p>
      </dgm:t>
    </dgm:pt>
    <dgm:pt modelId="{5E38D8B2-FE55-42C8-9999-3EE041359A5C}" type="pres">
      <dgm:prSet presAssocID="{CF7B8CDB-5505-4192-9411-42DF6ED519A0}" presName="hierRoot2" presStyleCnt="0">
        <dgm:presLayoutVars>
          <dgm:hierBranch val="init"/>
        </dgm:presLayoutVars>
      </dgm:prSet>
      <dgm:spPr/>
    </dgm:pt>
    <dgm:pt modelId="{4EA498C2-35E8-443F-9A05-C787F9876428}" type="pres">
      <dgm:prSet presAssocID="{CF7B8CDB-5505-4192-9411-42DF6ED519A0}" presName="rootComposite" presStyleCnt="0"/>
      <dgm:spPr/>
    </dgm:pt>
    <dgm:pt modelId="{282ABFA0-A35F-4F81-9DDD-3079454A1224}" type="pres">
      <dgm:prSet presAssocID="{CF7B8CDB-5505-4192-9411-42DF6ED519A0}" presName="rootText" presStyleLbl="node3" presStyleIdx="0" presStyleCnt="12" custScaleX="113835" custLinFactNeighborX="-25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47E548-2693-4319-BD8B-B856B76BFF9F}" type="pres">
      <dgm:prSet presAssocID="{CF7B8CDB-5505-4192-9411-42DF6ED519A0}" presName="rootConnector" presStyleLbl="node3" presStyleIdx="0" presStyleCnt="12"/>
      <dgm:spPr/>
      <dgm:t>
        <a:bodyPr/>
        <a:lstStyle/>
        <a:p>
          <a:endParaRPr lang="en-US"/>
        </a:p>
      </dgm:t>
    </dgm:pt>
    <dgm:pt modelId="{3FFD03E8-6C21-4E10-AADE-BC8029FEA921}" type="pres">
      <dgm:prSet presAssocID="{CF7B8CDB-5505-4192-9411-42DF6ED519A0}" presName="hierChild4" presStyleCnt="0"/>
      <dgm:spPr/>
    </dgm:pt>
    <dgm:pt modelId="{F913EA84-00BA-480D-AB2D-3CDFA0437906}" type="pres">
      <dgm:prSet presAssocID="{CF7B8CDB-5505-4192-9411-42DF6ED519A0}" presName="hierChild5" presStyleCnt="0"/>
      <dgm:spPr/>
    </dgm:pt>
    <dgm:pt modelId="{82386493-7AF4-4125-B3A4-AC673BCA3994}" type="pres">
      <dgm:prSet presAssocID="{505837D5-125B-4766-9A87-90B3962E0815}" presName="Name37" presStyleLbl="parChTrans1D3" presStyleIdx="1" presStyleCnt="12" custSzX="180573"/>
      <dgm:spPr/>
      <dgm:t>
        <a:bodyPr/>
        <a:lstStyle/>
        <a:p>
          <a:endParaRPr lang="en-US"/>
        </a:p>
      </dgm:t>
    </dgm:pt>
    <dgm:pt modelId="{7283727C-537F-4E5E-8F50-9713F3EAED7C}" type="pres">
      <dgm:prSet presAssocID="{274791BA-F360-4970-912B-EDDE5A341AD3}" presName="hierRoot2" presStyleCnt="0">
        <dgm:presLayoutVars>
          <dgm:hierBranch val="init"/>
        </dgm:presLayoutVars>
      </dgm:prSet>
      <dgm:spPr/>
    </dgm:pt>
    <dgm:pt modelId="{9B58984E-1C47-4D9E-9085-EB6B635567B5}" type="pres">
      <dgm:prSet presAssocID="{274791BA-F360-4970-912B-EDDE5A341AD3}" presName="rootComposite" presStyleCnt="0"/>
      <dgm:spPr/>
    </dgm:pt>
    <dgm:pt modelId="{CCD6FDEC-5FA8-47BF-AA73-EF8350E9BE6E}" type="pres">
      <dgm:prSet presAssocID="{274791BA-F360-4970-912B-EDDE5A341AD3}" presName="rootText" presStyleLbl="node3" presStyleIdx="1" presStyleCnt="12" custScaleX="113835" custLinFactNeighborX="-25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E53EE6-1850-46DB-8F9E-C1510F3BA892}" type="pres">
      <dgm:prSet presAssocID="{274791BA-F360-4970-912B-EDDE5A341AD3}" presName="rootConnector" presStyleLbl="node3" presStyleIdx="1" presStyleCnt="12"/>
      <dgm:spPr/>
      <dgm:t>
        <a:bodyPr/>
        <a:lstStyle/>
        <a:p>
          <a:endParaRPr lang="en-US"/>
        </a:p>
      </dgm:t>
    </dgm:pt>
    <dgm:pt modelId="{05AB2F5D-71A5-4C3E-9183-44E9CA09BADE}" type="pres">
      <dgm:prSet presAssocID="{274791BA-F360-4970-912B-EDDE5A341AD3}" presName="hierChild4" presStyleCnt="0"/>
      <dgm:spPr/>
    </dgm:pt>
    <dgm:pt modelId="{C6A951D1-DD09-4941-B16F-30AF19FB076B}" type="pres">
      <dgm:prSet presAssocID="{274791BA-F360-4970-912B-EDDE5A341AD3}" presName="hierChild5" presStyleCnt="0"/>
      <dgm:spPr/>
    </dgm:pt>
    <dgm:pt modelId="{818710C1-5828-4C12-A9CE-7CCAB7C40608}" type="pres">
      <dgm:prSet presAssocID="{EEE9B3D1-1AF7-45AC-8217-DF9F59283529}" presName="Name37" presStyleLbl="parChTrans1D3" presStyleIdx="2" presStyleCnt="12" custSzX="180573"/>
      <dgm:spPr/>
      <dgm:t>
        <a:bodyPr/>
        <a:lstStyle/>
        <a:p>
          <a:endParaRPr lang="en-US"/>
        </a:p>
      </dgm:t>
    </dgm:pt>
    <dgm:pt modelId="{FDD1A4D3-1729-4D9A-863B-AABE27C516BC}" type="pres">
      <dgm:prSet presAssocID="{B0D8CA61-F2AD-48AE-976C-9A733BFF1B3E}" presName="hierRoot2" presStyleCnt="0">
        <dgm:presLayoutVars>
          <dgm:hierBranch val="init"/>
        </dgm:presLayoutVars>
      </dgm:prSet>
      <dgm:spPr/>
    </dgm:pt>
    <dgm:pt modelId="{536F8B91-4F92-4F6F-A828-0E68E988FE26}" type="pres">
      <dgm:prSet presAssocID="{B0D8CA61-F2AD-48AE-976C-9A733BFF1B3E}" presName="rootComposite" presStyleCnt="0"/>
      <dgm:spPr/>
    </dgm:pt>
    <dgm:pt modelId="{410D6313-94BA-420E-A792-1BFDDCE15BF9}" type="pres">
      <dgm:prSet presAssocID="{B0D8CA61-F2AD-48AE-976C-9A733BFF1B3E}" presName="rootText" presStyleLbl="node3" presStyleIdx="2" presStyleCnt="12" custScaleX="113835" custLinFactNeighborX="-25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B600B5-84A6-4895-9A13-1D677D11BD87}" type="pres">
      <dgm:prSet presAssocID="{B0D8CA61-F2AD-48AE-976C-9A733BFF1B3E}" presName="rootConnector" presStyleLbl="node3" presStyleIdx="2" presStyleCnt="12"/>
      <dgm:spPr/>
      <dgm:t>
        <a:bodyPr/>
        <a:lstStyle/>
        <a:p>
          <a:endParaRPr lang="en-US"/>
        </a:p>
      </dgm:t>
    </dgm:pt>
    <dgm:pt modelId="{2C30C311-7362-440B-92B8-9041C13CB5FA}" type="pres">
      <dgm:prSet presAssocID="{B0D8CA61-F2AD-48AE-976C-9A733BFF1B3E}" presName="hierChild4" presStyleCnt="0"/>
      <dgm:spPr/>
    </dgm:pt>
    <dgm:pt modelId="{FE5BFC52-4DD9-4E87-8774-FB9F9CC137FF}" type="pres">
      <dgm:prSet presAssocID="{B0D8CA61-F2AD-48AE-976C-9A733BFF1B3E}" presName="hierChild5" presStyleCnt="0"/>
      <dgm:spPr/>
    </dgm:pt>
    <dgm:pt modelId="{EE79BFE4-FC73-4FC7-B006-D53E7988D09F}" type="pres">
      <dgm:prSet presAssocID="{B6507C2B-6F88-410E-B3B9-A090383E4765}" presName="hierChild5" presStyleCnt="0"/>
      <dgm:spPr/>
    </dgm:pt>
    <dgm:pt modelId="{C5C79623-7D0F-486A-9B37-11B275186AA1}" type="pres">
      <dgm:prSet presAssocID="{4A1DA56F-5426-404C-8BBA-61AB9E8B4A1D}" presName="Name37" presStyleLbl="parChTrans1D2" presStyleIdx="1" presStyleCnt="4" custSzX="728313"/>
      <dgm:spPr/>
      <dgm:t>
        <a:bodyPr/>
        <a:lstStyle/>
        <a:p>
          <a:endParaRPr lang="en-US"/>
        </a:p>
      </dgm:t>
    </dgm:pt>
    <dgm:pt modelId="{4F05F437-F112-41AD-A5D6-3D562A76C6A2}" type="pres">
      <dgm:prSet presAssocID="{36EEBE75-7E28-4E71-A862-38349FA89165}" presName="hierRoot2" presStyleCnt="0">
        <dgm:presLayoutVars>
          <dgm:hierBranch val="init"/>
        </dgm:presLayoutVars>
      </dgm:prSet>
      <dgm:spPr/>
    </dgm:pt>
    <dgm:pt modelId="{0D88EAA9-D459-4E41-BF5F-D42CC6197970}" type="pres">
      <dgm:prSet presAssocID="{36EEBE75-7E28-4E71-A862-38349FA89165}" presName="rootComposite" presStyleCnt="0"/>
      <dgm:spPr/>
    </dgm:pt>
    <dgm:pt modelId="{205A3B93-3FC3-4AFC-A096-1DB7B17344D1}" type="pres">
      <dgm:prSet presAssocID="{36EEBE75-7E28-4E71-A862-38349FA89165}" presName="rootText" presStyleLbl="node2" presStyleIdx="1" presStyleCnt="4" custScaleX="113835" custLinFactNeighborX="-240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456CC8-FE1E-4A1D-8D63-35DA04A44345}" type="pres">
      <dgm:prSet presAssocID="{36EEBE75-7E28-4E71-A862-38349FA89165}" presName="rootConnector" presStyleLbl="node2" presStyleIdx="1" presStyleCnt="4"/>
      <dgm:spPr/>
      <dgm:t>
        <a:bodyPr/>
        <a:lstStyle/>
        <a:p>
          <a:endParaRPr lang="en-US"/>
        </a:p>
      </dgm:t>
    </dgm:pt>
    <dgm:pt modelId="{05758765-4087-4963-8A2A-CA5C1AF050C2}" type="pres">
      <dgm:prSet presAssocID="{36EEBE75-7E28-4E71-A862-38349FA89165}" presName="hierChild4" presStyleCnt="0"/>
      <dgm:spPr/>
    </dgm:pt>
    <dgm:pt modelId="{C420AD3D-1DEC-4157-AE46-B4F32277B597}" type="pres">
      <dgm:prSet presAssocID="{B2CCD868-2CE2-4E00-AA34-86C8A62F62B4}" presName="Name37" presStyleLbl="parChTrans1D3" presStyleIdx="3" presStyleCnt="12" custSzX="180573"/>
      <dgm:spPr/>
      <dgm:t>
        <a:bodyPr/>
        <a:lstStyle/>
        <a:p>
          <a:endParaRPr lang="en-US"/>
        </a:p>
      </dgm:t>
    </dgm:pt>
    <dgm:pt modelId="{7BA7AC7B-44A9-4652-929D-9A51B40DF216}" type="pres">
      <dgm:prSet presAssocID="{133A1725-D4AA-4354-A2C9-7D722E32B247}" presName="hierRoot2" presStyleCnt="0">
        <dgm:presLayoutVars>
          <dgm:hierBranch val="init"/>
        </dgm:presLayoutVars>
      </dgm:prSet>
      <dgm:spPr/>
    </dgm:pt>
    <dgm:pt modelId="{52AC9045-B045-4A8C-BF7F-F0DE766E12EB}" type="pres">
      <dgm:prSet presAssocID="{133A1725-D4AA-4354-A2C9-7D722E32B247}" presName="rootComposite" presStyleCnt="0"/>
      <dgm:spPr/>
    </dgm:pt>
    <dgm:pt modelId="{17AE67A6-3FE5-46B0-82DC-82FFA1756184}" type="pres">
      <dgm:prSet presAssocID="{133A1725-D4AA-4354-A2C9-7D722E32B247}" presName="rootText" presStyleLbl="node3" presStyleIdx="3" presStyleCnt="12" custScaleX="113835" custLinFactNeighborX="-240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DCEF65-5430-463F-865B-4EA3C9E6D10F}" type="pres">
      <dgm:prSet presAssocID="{133A1725-D4AA-4354-A2C9-7D722E32B247}" presName="rootConnector" presStyleLbl="node3" presStyleIdx="3" presStyleCnt="12"/>
      <dgm:spPr/>
      <dgm:t>
        <a:bodyPr/>
        <a:lstStyle/>
        <a:p>
          <a:endParaRPr lang="en-US"/>
        </a:p>
      </dgm:t>
    </dgm:pt>
    <dgm:pt modelId="{F621AF43-B383-4ACA-AEE1-C8646A99FE84}" type="pres">
      <dgm:prSet presAssocID="{133A1725-D4AA-4354-A2C9-7D722E32B247}" presName="hierChild4" presStyleCnt="0"/>
      <dgm:spPr/>
    </dgm:pt>
    <dgm:pt modelId="{F659B706-05E6-4D0F-84EB-1871E0286383}" type="pres">
      <dgm:prSet presAssocID="{133A1725-D4AA-4354-A2C9-7D722E32B247}" presName="hierChild5" presStyleCnt="0"/>
      <dgm:spPr/>
    </dgm:pt>
    <dgm:pt modelId="{B5CDBB70-D02C-49FF-B87C-D219E8615D58}" type="pres">
      <dgm:prSet presAssocID="{6E36CAA2-8521-46D0-9456-30B26B96852E}" presName="Name37" presStyleLbl="parChTrans1D3" presStyleIdx="4" presStyleCnt="12" custSzX="180573"/>
      <dgm:spPr/>
      <dgm:t>
        <a:bodyPr/>
        <a:lstStyle/>
        <a:p>
          <a:endParaRPr lang="en-US"/>
        </a:p>
      </dgm:t>
    </dgm:pt>
    <dgm:pt modelId="{A8A18CAB-DC7C-4BDF-A7B5-8BC85FF85547}" type="pres">
      <dgm:prSet presAssocID="{D7A43DA3-9CAC-4786-A25C-1429F1DA8A75}" presName="hierRoot2" presStyleCnt="0">
        <dgm:presLayoutVars>
          <dgm:hierBranch val="init"/>
        </dgm:presLayoutVars>
      </dgm:prSet>
      <dgm:spPr/>
    </dgm:pt>
    <dgm:pt modelId="{84B9A159-416F-4A4E-A2DC-90B37A330344}" type="pres">
      <dgm:prSet presAssocID="{D7A43DA3-9CAC-4786-A25C-1429F1DA8A75}" presName="rootComposite" presStyleCnt="0"/>
      <dgm:spPr/>
    </dgm:pt>
    <dgm:pt modelId="{34EA5945-7FBC-4FEC-A5D0-D877AFAD1348}" type="pres">
      <dgm:prSet presAssocID="{D7A43DA3-9CAC-4786-A25C-1429F1DA8A75}" presName="rootText" presStyleLbl="node3" presStyleIdx="4" presStyleCnt="12" custScaleX="113835" custLinFactNeighborX="-240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CD6057-3924-4A56-8CE1-7FAB23DCEEBF}" type="pres">
      <dgm:prSet presAssocID="{D7A43DA3-9CAC-4786-A25C-1429F1DA8A75}" presName="rootConnector" presStyleLbl="node3" presStyleIdx="4" presStyleCnt="12"/>
      <dgm:spPr/>
      <dgm:t>
        <a:bodyPr/>
        <a:lstStyle/>
        <a:p>
          <a:endParaRPr lang="en-US"/>
        </a:p>
      </dgm:t>
    </dgm:pt>
    <dgm:pt modelId="{5056B51E-6955-468D-AF2F-1BB9C6D08955}" type="pres">
      <dgm:prSet presAssocID="{D7A43DA3-9CAC-4786-A25C-1429F1DA8A75}" presName="hierChild4" presStyleCnt="0"/>
      <dgm:spPr/>
    </dgm:pt>
    <dgm:pt modelId="{7C9697A7-9E1B-4E54-80D6-CA0278405D94}" type="pres">
      <dgm:prSet presAssocID="{D7A43DA3-9CAC-4786-A25C-1429F1DA8A75}" presName="hierChild5" presStyleCnt="0"/>
      <dgm:spPr/>
    </dgm:pt>
    <dgm:pt modelId="{32EFB7DE-9DEB-4A41-9BE7-72E9815FCBE5}" type="pres">
      <dgm:prSet presAssocID="{019EC82E-BC4A-43C9-8B45-36E01ECB9FF2}" presName="Name37" presStyleLbl="parChTrans1D3" presStyleIdx="5" presStyleCnt="12" custSzX="180573"/>
      <dgm:spPr/>
      <dgm:t>
        <a:bodyPr/>
        <a:lstStyle/>
        <a:p>
          <a:endParaRPr lang="en-US"/>
        </a:p>
      </dgm:t>
    </dgm:pt>
    <dgm:pt modelId="{AD48A2CC-EEF1-4A04-BE58-14583BE6BA5A}" type="pres">
      <dgm:prSet presAssocID="{ADDDAA28-8172-4511-BA7B-B8E9BF546F3F}" presName="hierRoot2" presStyleCnt="0">
        <dgm:presLayoutVars>
          <dgm:hierBranch val="init"/>
        </dgm:presLayoutVars>
      </dgm:prSet>
      <dgm:spPr/>
    </dgm:pt>
    <dgm:pt modelId="{FCD404D1-AC44-4276-87A9-41A621BDD7B7}" type="pres">
      <dgm:prSet presAssocID="{ADDDAA28-8172-4511-BA7B-B8E9BF546F3F}" presName="rootComposite" presStyleCnt="0"/>
      <dgm:spPr/>
    </dgm:pt>
    <dgm:pt modelId="{B734B970-1D39-403A-BB01-5D32DDE21240}" type="pres">
      <dgm:prSet presAssocID="{ADDDAA28-8172-4511-BA7B-B8E9BF546F3F}" presName="rootText" presStyleLbl="node3" presStyleIdx="5" presStyleCnt="12" custScaleX="113835" custLinFactNeighborX="-240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635AEE-951A-4BFB-B2A2-0E86D98A6250}" type="pres">
      <dgm:prSet presAssocID="{ADDDAA28-8172-4511-BA7B-B8E9BF546F3F}" presName="rootConnector" presStyleLbl="node3" presStyleIdx="5" presStyleCnt="12"/>
      <dgm:spPr/>
      <dgm:t>
        <a:bodyPr/>
        <a:lstStyle/>
        <a:p>
          <a:endParaRPr lang="en-US"/>
        </a:p>
      </dgm:t>
    </dgm:pt>
    <dgm:pt modelId="{71738F6C-CF60-4D49-87D9-46B120F38492}" type="pres">
      <dgm:prSet presAssocID="{ADDDAA28-8172-4511-BA7B-B8E9BF546F3F}" presName="hierChild4" presStyleCnt="0"/>
      <dgm:spPr/>
    </dgm:pt>
    <dgm:pt modelId="{B1D432C7-53DD-459A-96B6-79B569170D6D}" type="pres">
      <dgm:prSet presAssocID="{ADDDAA28-8172-4511-BA7B-B8E9BF546F3F}" presName="hierChild5" presStyleCnt="0"/>
      <dgm:spPr/>
    </dgm:pt>
    <dgm:pt modelId="{2DC5E07F-95E2-4FA5-9EA4-AC920B2104F4}" type="pres">
      <dgm:prSet presAssocID="{A054F9C5-3E84-49FA-B8CE-61000E21991D}" presName="Name37" presStyleLbl="parChTrans1D3" presStyleIdx="6" presStyleCnt="12" custSzX="180573"/>
      <dgm:spPr/>
      <dgm:t>
        <a:bodyPr/>
        <a:lstStyle/>
        <a:p>
          <a:endParaRPr lang="is-IS"/>
        </a:p>
      </dgm:t>
    </dgm:pt>
    <dgm:pt modelId="{615FC4F8-1CE4-4385-81E0-33B4FD04ECA3}" type="pres">
      <dgm:prSet presAssocID="{AC8B3FCD-8A58-411C-847C-23C45B18A854}" presName="hierRoot2" presStyleCnt="0">
        <dgm:presLayoutVars>
          <dgm:hierBranch val="init"/>
        </dgm:presLayoutVars>
      </dgm:prSet>
      <dgm:spPr/>
    </dgm:pt>
    <dgm:pt modelId="{5939FC3A-BCF9-42D5-A46B-56F9BA0FF3E5}" type="pres">
      <dgm:prSet presAssocID="{AC8B3FCD-8A58-411C-847C-23C45B18A854}" presName="rootComposite" presStyleCnt="0"/>
      <dgm:spPr/>
    </dgm:pt>
    <dgm:pt modelId="{78410443-7BE8-40DE-8EBD-2B88CB6ACD69}" type="pres">
      <dgm:prSet presAssocID="{AC8B3FCD-8A58-411C-847C-23C45B18A854}" presName="rootText" presStyleLbl="node3" presStyleIdx="6" presStyleCnt="12" custScaleX="113835" custLinFactNeighborX="-24020">
        <dgm:presLayoutVars>
          <dgm:chPref val="3"/>
        </dgm:presLayoutVars>
      </dgm:prSet>
      <dgm:spPr/>
      <dgm:t>
        <a:bodyPr/>
        <a:lstStyle/>
        <a:p>
          <a:endParaRPr lang="is-IS"/>
        </a:p>
      </dgm:t>
    </dgm:pt>
    <dgm:pt modelId="{E37DFEEA-4BB2-40A3-9B2B-C27F8A7D5261}" type="pres">
      <dgm:prSet presAssocID="{AC8B3FCD-8A58-411C-847C-23C45B18A854}" presName="rootConnector" presStyleLbl="node3" presStyleIdx="6" presStyleCnt="12"/>
      <dgm:spPr/>
      <dgm:t>
        <a:bodyPr/>
        <a:lstStyle/>
        <a:p>
          <a:endParaRPr lang="is-IS"/>
        </a:p>
      </dgm:t>
    </dgm:pt>
    <dgm:pt modelId="{BE2BF96C-FB35-4F80-9436-886DD607FF7F}" type="pres">
      <dgm:prSet presAssocID="{AC8B3FCD-8A58-411C-847C-23C45B18A854}" presName="hierChild4" presStyleCnt="0"/>
      <dgm:spPr/>
    </dgm:pt>
    <dgm:pt modelId="{AD352172-6B97-4E2A-B4DC-BE650B4F0586}" type="pres">
      <dgm:prSet presAssocID="{AC8B3FCD-8A58-411C-847C-23C45B18A854}" presName="hierChild5" presStyleCnt="0"/>
      <dgm:spPr/>
    </dgm:pt>
    <dgm:pt modelId="{79B208EF-A32B-46F9-93A7-0FD5B24D21B7}" type="pres">
      <dgm:prSet presAssocID="{36EEBE75-7E28-4E71-A862-38349FA89165}" presName="hierChild5" presStyleCnt="0"/>
      <dgm:spPr/>
    </dgm:pt>
    <dgm:pt modelId="{F1A2219E-283F-435F-9A5B-68596C219201}" type="pres">
      <dgm:prSet presAssocID="{F5E49054-B041-4CD4-86C1-11E424855611}" presName="Name37" presStyleLbl="parChTrans1D2" presStyleIdx="2" presStyleCnt="4" custSzX="1957238"/>
      <dgm:spPr/>
      <dgm:t>
        <a:bodyPr/>
        <a:lstStyle/>
        <a:p>
          <a:endParaRPr lang="en-US"/>
        </a:p>
      </dgm:t>
    </dgm:pt>
    <dgm:pt modelId="{770E52FF-E526-4D32-9DE6-5C9EBD3022A9}" type="pres">
      <dgm:prSet presAssocID="{8043E6DD-0DF5-4BBF-AC56-885DF890632B}" presName="hierRoot2" presStyleCnt="0">
        <dgm:presLayoutVars>
          <dgm:hierBranch val="init"/>
        </dgm:presLayoutVars>
      </dgm:prSet>
      <dgm:spPr/>
    </dgm:pt>
    <dgm:pt modelId="{4A18B403-5655-425C-8DE5-94936EDA1022}" type="pres">
      <dgm:prSet presAssocID="{8043E6DD-0DF5-4BBF-AC56-885DF890632B}" presName="rootComposite" presStyleCnt="0"/>
      <dgm:spPr/>
    </dgm:pt>
    <dgm:pt modelId="{1F6D6FF0-31FD-4E71-8084-2AE8A862F0A6}" type="pres">
      <dgm:prSet presAssocID="{8043E6DD-0DF5-4BBF-AC56-885DF890632B}" presName="rootText" presStyleLbl="node2" presStyleIdx="2" presStyleCnt="4" custScaleX="113835" custLinFactX="10492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CEBE44-E8D8-4EB2-9C0D-91B4C20AEB31}" type="pres">
      <dgm:prSet presAssocID="{8043E6DD-0DF5-4BBF-AC56-885DF890632B}" presName="rootConnector" presStyleLbl="node2" presStyleIdx="2" presStyleCnt="4"/>
      <dgm:spPr/>
      <dgm:t>
        <a:bodyPr/>
        <a:lstStyle/>
        <a:p>
          <a:endParaRPr lang="en-US"/>
        </a:p>
      </dgm:t>
    </dgm:pt>
    <dgm:pt modelId="{7B322345-9CAC-43F2-A177-BE9161DB666C}" type="pres">
      <dgm:prSet presAssocID="{8043E6DD-0DF5-4BBF-AC56-885DF890632B}" presName="hierChild4" presStyleCnt="0"/>
      <dgm:spPr/>
    </dgm:pt>
    <dgm:pt modelId="{76247360-6FD2-46DA-83A5-F30C7AF38C89}" type="pres">
      <dgm:prSet presAssocID="{EF07D5F5-CEF5-410A-B726-7F450A6CF2F6}" presName="Name37" presStyleLbl="parChTrans1D3" presStyleIdx="7" presStyleCnt="12" custSzX="180573"/>
      <dgm:spPr/>
      <dgm:t>
        <a:bodyPr/>
        <a:lstStyle/>
        <a:p>
          <a:endParaRPr lang="en-US"/>
        </a:p>
      </dgm:t>
    </dgm:pt>
    <dgm:pt modelId="{95043148-B6E1-43EA-99A3-726372F9328A}" type="pres">
      <dgm:prSet presAssocID="{995950C5-C3E1-473A-9F75-494D8913C2CC}" presName="hierRoot2" presStyleCnt="0">
        <dgm:presLayoutVars>
          <dgm:hierBranch val="init"/>
        </dgm:presLayoutVars>
      </dgm:prSet>
      <dgm:spPr/>
    </dgm:pt>
    <dgm:pt modelId="{477287F3-2D3C-4A0B-8D58-B5A4828D9B98}" type="pres">
      <dgm:prSet presAssocID="{995950C5-C3E1-473A-9F75-494D8913C2CC}" presName="rootComposite" presStyleCnt="0"/>
      <dgm:spPr/>
    </dgm:pt>
    <dgm:pt modelId="{4C3949BA-BD62-4B34-A2C0-D5FD7C23BE5E}" type="pres">
      <dgm:prSet presAssocID="{995950C5-C3E1-473A-9F75-494D8913C2CC}" presName="rootText" presStyleLbl="node3" presStyleIdx="7" presStyleCnt="12" custScaleX="113835" custLinFactX="2085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734AB5-1908-4CA2-B26B-0943B6BD9882}" type="pres">
      <dgm:prSet presAssocID="{995950C5-C3E1-473A-9F75-494D8913C2CC}" presName="rootConnector" presStyleLbl="node3" presStyleIdx="7" presStyleCnt="12"/>
      <dgm:spPr/>
      <dgm:t>
        <a:bodyPr/>
        <a:lstStyle/>
        <a:p>
          <a:endParaRPr lang="en-US"/>
        </a:p>
      </dgm:t>
    </dgm:pt>
    <dgm:pt modelId="{C96BB5B9-7FF5-427F-9F62-FDB877478BA0}" type="pres">
      <dgm:prSet presAssocID="{995950C5-C3E1-473A-9F75-494D8913C2CC}" presName="hierChild4" presStyleCnt="0"/>
      <dgm:spPr/>
    </dgm:pt>
    <dgm:pt modelId="{4B3E2D4B-EC03-4C2C-B03F-7ABF876B26DB}" type="pres">
      <dgm:prSet presAssocID="{995950C5-C3E1-473A-9F75-494D8913C2CC}" presName="hierChild5" presStyleCnt="0"/>
      <dgm:spPr/>
    </dgm:pt>
    <dgm:pt modelId="{2BB8989C-6D36-41A1-84CC-38F0DA2C1280}" type="pres">
      <dgm:prSet presAssocID="{A049359A-4289-45B4-A8F6-590F6CFC21A2}" presName="Name37" presStyleLbl="parChTrans1D3" presStyleIdx="8" presStyleCnt="12" custSzX="180573"/>
      <dgm:spPr/>
      <dgm:t>
        <a:bodyPr/>
        <a:lstStyle/>
        <a:p>
          <a:endParaRPr lang="en-US"/>
        </a:p>
      </dgm:t>
    </dgm:pt>
    <dgm:pt modelId="{43D2F9D2-0F17-4968-9CD7-7C2F746BD60C}" type="pres">
      <dgm:prSet presAssocID="{5339555F-7043-4636-8118-BE02827EC42B}" presName="hierRoot2" presStyleCnt="0">
        <dgm:presLayoutVars>
          <dgm:hierBranch val="init"/>
        </dgm:presLayoutVars>
      </dgm:prSet>
      <dgm:spPr/>
    </dgm:pt>
    <dgm:pt modelId="{F08A64DB-E4EB-4D75-AED8-111EBAE89775}" type="pres">
      <dgm:prSet presAssocID="{5339555F-7043-4636-8118-BE02827EC42B}" presName="rootComposite" presStyleCnt="0"/>
      <dgm:spPr/>
    </dgm:pt>
    <dgm:pt modelId="{03087652-CFD2-4703-94E0-8DE94704743E}" type="pres">
      <dgm:prSet presAssocID="{5339555F-7043-4636-8118-BE02827EC42B}" presName="rootText" presStyleLbl="node3" presStyleIdx="8" presStyleCnt="12" custScaleX="113835" custLinFactX="2085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5F2102-2F1D-4652-B2C0-536AF15730A0}" type="pres">
      <dgm:prSet presAssocID="{5339555F-7043-4636-8118-BE02827EC42B}" presName="rootConnector" presStyleLbl="node3" presStyleIdx="8" presStyleCnt="12"/>
      <dgm:spPr/>
      <dgm:t>
        <a:bodyPr/>
        <a:lstStyle/>
        <a:p>
          <a:endParaRPr lang="en-US"/>
        </a:p>
      </dgm:t>
    </dgm:pt>
    <dgm:pt modelId="{18BB8804-4CDC-489F-8CFC-0935483A5DAE}" type="pres">
      <dgm:prSet presAssocID="{5339555F-7043-4636-8118-BE02827EC42B}" presName="hierChild4" presStyleCnt="0"/>
      <dgm:spPr/>
    </dgm:pt>
    <dgm:pt modelId="{95CE2B51-0D1F-4B08-AD76-73DE6F7DD64B}" type="pres">
      <dgm:prSet presAssocID="{5339555F-7043-4636-8118-BE02827EC42B}" presName="hierChild5" presStyleCnt="0"/>
      <dgm:spPr/>
    </dgm:pt>
    <dgm:pt modelId="{3D506E30-0114-4EAE-852E-D20F318FE0A8}" type="pres">
      <dgm:prSet presAssocID="{8AC3616D-E51B-4578-9783-B6D86F8FC515}" presName="Name37" presStyleLbl="parChTrans1D3" presStyleIdx="9" presStyleCnt="12" custSzX="180573"/>
      <dgm:spPr/>
      <dgm:t>
        <a:bodyPr/>
        <a:lstStyle/>
        <a:p>
          <a:endParaRPr lang="en-US"/>
        </a:p>
      </dgm:t>
    </dgm:pt>
    <dgm:pt modelId="{7E4A15B4-6874-47D9-B0AE-338DE43A5D3C}" type="pres">
      <dgm:prSet presAssocID="{0005124E-436C-422F-A4EB-A19258043405}" presName="hierRoot2" presStyleCnt="0">
        <dgm:presLayoutVars>
          <dgm:hierBranch val="init"/>
        </dgm:presLayoutVars>
      </dgm:prSet>
      <dgm:spPr/>
    </dgm:pt>
    <dgm:pt modelId="{F03348BC-2CAD-4558-8177-7ED25BD9DF3E}" type="pres">
      <dgm:prSet presAssocID="{0005124E-436C-422F-A4EB-A19258043405}" presName="rootComposite" presStyleCnt="0"/>
      <dgm:spPr/>
    </dgm:pt>
    <dgm:pt modelId="{9DE674A3-8BEB-4DAC-9A4B-2D6134AF14DB}" type="pres">
      <dgm:prSet presAssocID="{0005124E-436C-422F-A4EB-A19258043405}" presName="rootText" presStyleLbl="node3" presStyleIdx="9" presStyleCnt="12" custScaleX="113835" custLinFactX="2085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5ED38-8FBF-4A1F-A6D2-3A064FA8B034}" type="pres">
      <dgm:prSet presAssocID="{0005124E-436C-422F-A4EB-A19258043405}" presName="rootConnector" presStyleLbl="node3" presStyleIdx="9" presStyleCnt="12"/>
      <dgm:spPr/>
      <dgm:t>
        <a:bodyPr/>
        <a:lstStyle/>
        <a:p>
          <a:endParaRPr lang="en-US"/>
        </a:p>
      </dgm:t>
    </dgm:pt>
    <dgm:pt modelId="{4EEEA543-7320-4255-85A3-23E63150DB4A}" type="pres">
      <dgm:prSet presAssocID="{0005124E-436C-422F-A4EB-A19258043405}" presName="hierChild4" presStyleCnt="0"/>
      <dgm:spPr/>
    </dgm:pt>
    <dgm:pt modelId="{C4070A50-1240-4CBA-8AC4-0AF37538D706}" type="pres">
      <dgm:prSet presAssocID="{0005124E-436C-422F-A4EB-A19258043405}" presName="hierChild5" presStyleCnt="0"/>
      <dgm:spPr/>
    </dgm:pt>
    <dgm:pt modelId="{8E8D54FC-C12D-4047-BE2C-A3CC50B58BD4}" type="pres">
      <dgm:prSet presAssocID="{3F06381B-FF1A-42EC-95B6-EC1F38E5F013}" presName="Name37" presStyleLbl="parChTrans1D3" presStyleIdx="10" presStyleCnt="12" custSzX="180573"/>
      <dgm:spPr/>
      <dgm:t>
        <a:bodyPr/>
        <a:lstStyle/>
        <a:p>
          <a:endParaRPr lang="en-US"/>
        </a:p>
      </dgm:t>
    </dgm:pt>
    <dgm:pt modelId="{C8A02A39-69C3-402D-BAA3-E88A0EC23AEE}" type="pres">
      <dgm:prSet presAssocID="{160A696B-BD56-4E52-9203-B1DA0B9F746B}" presName="hierRoot2" presStyleCnt="0">
        <dgm:presLayoutVars>
          <dgm:hierBranch val="init"/>
        </dgm:presLayoutVars>
      </dgm:prSet>
      <dgm:spPr/>
    </dgm:pt>
    <dgm:pt modelId="{E489B250-2111-4756-BD27-E331C8DCC9F3}" type="pres">
      <dgm:prSet presAssocID="{160A696B-BD56-4E52-9203-B1DA0B9F746B}" presName="rootComposite" presStyleCnt="0"/>
      <dgm:spPr/>
    </dgm:pt>
    <dgm:pt modelId="{966121C5-8597-48EC-A9EB-6A9E1D695B21}" type="pres">
      <dgm:prSet presAssocID="{160A696B-BD56-4E52-9203-B1DA0B9F746B}" presName="rootText" presStyleLbl="node3" presStyleIdx="10" presStyleCnt="12" custScaleX="113835" custLinFactX="2085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BFE571-0B09-49C7-BF40-C28488B0946E}" type="pres">
      <dgm:prSet presAssocID="{160A696B-BD56-4E52-9203-B1DA0B9F746B}" presName="rootConnector" presStyleLbl="node3" presStyleIdx="10" presStyleCnt="12"/>
      <dgm:spPr/>
      <dgm:t>
        <a:bodyPr/>
        <a:lstStyle/>
        <a:p>
          <a:endParaRPr lang="en-US"/>
        </a:p>
      </dgm:t>
    </dgm:pt>
    <dgm:pt modelId="{6C450E85-F252-4F2C-A5E4-5AA5742C901F}" type="pres">
      <dgm:prSet presAssocID="{160A696B-BD56-4E52-9203-B1DA0B9F746B}" presName="hierChild4" presStyleCnt="0"/>
      <dgm:spPr/>
    </dgm:pt>
    <dgm:pt modelId="{4475EBED-631F-4D2C-BA1B-EF7F4DFC3CDD}" type="pres">
      <dgm:prSet presAssocID="{160A696B-BD56-4E52-9203-B1DA0B9F746B}" presName="hierChild5" presStyleCnt="0"/>
      <dgm:spPr/>
    </dgm:pt>
    <dgm:pt modelId="{9BF0F19E-EE36-4AB6-B63F-5CAC244926C8}" type="pres">
      <dgm:prSet presAssocID="{3DA281AE-BA45-4C10-BA6C-765EE09174FA}" presName="Name37" presStyleLbl="parChTrans1D3" presStyleIdx="11" presStyleCnt="12" custSzX="180573"/>
      <dgm:spPr/>
      <dgm:t>
        <a:bodyPr/>
        <a:lstStyle/>
        <a:p>
          <a:endParaRPr lang="en-US"/>
        </a:p>
      </dgm:t>
    </dgm:pt>
    <dgm:pt modelId="{5833816F-EC7A-48CF-ABF6-C7FEF7BAB53E}" type="pres">
      <dgm:prSet presAssocID="{AD9ABB81-BC8A-4E42-ADBA-BEE54E8705EF}" presName="hierRoot2" presStyleCnt="0">
        <dgm:presLayoutVars>
          <dgm:hierBranch val="init"/>
        </dgm:presLayoutVars>
      </dgm:prSet>
      <dgm:spPr/>
    </dgm:pt>
    <dgm:pt modelId="{CB79DF81-9B02-49EC-BA3A-B6CDEED28355}" type="pres">
      <dgm:prSet presAssocID="{AD9ABB81-BC8A-4E42-ADBA-BEE54E8705EF}" presName="rootComposite" presStyleCnt="0"/>
      <dgm:spPr/>
    </dgm:pt>
    <dgm:pt modelId="{11E72D63-C58D-4736-A6B5-7E6F02E6478E}" type="pres">
      <dgm:prSet presAssocID="{AD9ABB81-BC8A-4E42-ADBA-BEE54E8705EF}" presName="rootText" presStyleLbl="node3" presStyleIdx="11" presStyleCnt="12" custScaleX="117551" custLinFactX="2085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4FEB90-51D4-4097-8B93-FA8A56DE4022}" type="pres">
      <dgm:prSet presAssocID="{AD9ABB81-BC8A-4E42-ADBA-BEE54E8705EF}" presName="rootConnector" presStyleLbl="node3" presStyleIdx="11" presStyleCnt="12"/>
      <dgm:spPr/>
      <dgm:t>
        <a:bodyPr/>
        <a:lstStyle/>
        <a:p>
          <a:endParaRPr lang="en-US"/>
        </a:p>
      </dgm:t>
    </dgm:pt>
    <dgm:pt modelId="{5A2E07E1-CD68-4D28-84C6-22FC824D592B}" type="pres">
      <dgm:prSet presAssocID="{AD9ABB81-BC8A-4E42-ADBA-BEE54E8705EF}" presName="hierChild4" presStyleCnt="0"/>
      <dgm:spPr/>
    </dgm:pt>
    <dgm:pt modelId="{EFE4BDC2-3843-4273-868E-0ADD2DB56F36}" type="pres">
      <dgm:prSet presAssocID="{AD9ABB81-BC8A-4E42-ADBA-BEE54E8705EF}" presName="hierChild5" presStyleCnt="0"/>
      <dgm:spPr/>
    </dgm:pt>
    <dgm:pt modelId="{45721E8B-8D64-458B-9A25-DF2B23C02643}" type="pres">
      <dgm:prSet presAssocID="{8043E6DD-0DF5-4BBF-AC56-885DF890632B}" presName="hierChild5" presStyleCnt="0"/>
      <dgm:spPr/>
    </dgm:pt>
    <dgm:pt modelId="{1D547242-CDC9-4FAF-8E90-4A427623B8BA}" type="pres">
      <dgm:prSet presAssocID="{81C57803-2B43-4E23-8315-8D5BDD13DAB3}" presName="Name37" presStyleLbl="parChTrans1D2" presStyleIdx="3" presStyleCnt="4" custSzX="609159"/>
      <dgm:spPr/>
      <dgm:t>
        <a:bodyPr/>
        <a:lstStyle/>
        <a:p>
          <a:endParaRPr lang="is-IS"/>
        </a:p>
      </dgm:t>
    </dgm:pt>
    <dgm:pt modelId="{F8F60581-D76F-4629-8697-87F446CAFBF8}" type="pres">
      <dgm:prSet presAssocID="{AE811929-F43E-4930-854F-BE0F68E427B5}" presName="hierRoot2" presStyleCnt="0">
        <dgm:presLayoutVars>
          <dgm:hierBranch val="init"/>
        </dgm:presLayoutVars>
      </dgm:prSet>
      <dgm:spPr/>
    </dgm:pt>
    <dgm:pt modelId="{ED1D1FD1-BC5A-406D-B6BB-66D286FA4CB2}" type="pres">
      <dgm:prSet presAssocID="{AE811929-F43E-4930-854F-BE0F68E427B5}" presName="rootComposite" presStyleCnt="0"/>
      <dgm:spPr/>
    </dgm:pt>
    <dgm:pt modelId="{61E9A3A4-B2E4-4B85-A7D2-DEF4ACBD3786}" type="pres">
      <dgm:prSet presAssocID="{AE811929-F43E-4930-854F-BE0F68E427B5}" presName="rootText" presStyleLbl="node2" presStyleIdx="3" presStyleCnt="4" custScaleX="134810" custLinFactX="-68129" custLinFactNeighborX="-100000">
        <dgm:presLayoutVars>
          <dgm:chPref val="3"/>
        </dgm:presLayoutVars>
      </dgm:prSet>
      <dgm:spPr/>
      <dgm:t>
        <a:bodyPr/>
        <a:lstStyle/>
        <a:p>
          <a:endParaRPr lang="is-IS"/>
        </a:p>
      </dgm:t>
    </dgm:pt>
    <dgm:pt modelId="{AB176F5E-362A-4714-BDBB-5AC922FDC1B5}" type="pres">
      <dgm:prSet presAssocID="{AE811929-F43E-4930-854F-BE0F68E427B5}" presName="rootConnector" presStyleLbl="node2" presStyleIdx="3" presStyleCnt="4"/>
      <dgm:spPr/>
      <dgm:t>
        <a:bodyPr/>
        <a:lstStyle/>
        <a:p>
          <a:endParaRPr lang="is-IS"/>
        </a:p>
      </dgm:t>
    </dgm:pt>
    <dgm:pt modelId="{A8DEC7B2-BB84-486E-98D8-3BAD9982F694}" type="pres">
      <dgm:prSet presAssocID="{AE811929-F43E-4930-854F-BE0F68E427B5}" presName="hierChild4" presStyleCnt="0"/>
      <dgm:spPr/>
    </dgm:pt>
    <dgm:pt modelId="{F2477C65-1A4F-48D2-BF8D-2AE6EC7AA8E0}" type="pres">
      <dgm:prSet presAssocID="{AE811929-F43E-4930-854F-BE0F68E427B5}" presName="hierChild5" presStyleCnt="0"/>
      <dgm:spPr/>
    </dgm:pt>
    <dgm:pt modelId="{110C7684-C0C0-46DC-B304-D8ED8EB223A6}" type="pres">
      <dgm:prSet presAssocID="{9CEA24FF-9F7C-42C1-8547-960277929883}" presName="hierChild3" presStyleCnt="0"/>
      <dgm:spPr/>
    </dgm:pt>
  </dgm:ptLst>
  <dgm:cxnLst>
    <dgm:cxn modelId="{03E22A9A-F5CF-439C-B6AC-EE1D52950AE8}" type="presOf" srcId="{F6AAD338-A3BB-4F2F-AB6E-E6F6ABDB3265}" destId="{5EBC6E50-0E65-4EDF-9862-0EE9F48013DA}" srcOrd="0" destOrd="0" presId="urn:microsoft.com/office/officeart/2005/8/layout/orgChart1"/>
    <dgm:cxn modelId="{58C686BE-57C1-4E27-B47C-674CF62561A3}" type="presOf" srcId="{4A1DA56F-5426-404C-8BBA-61AB9E8B4A1D}" destId="{C5C79623-7D0F-486A-9B37-11B275186AA1}" srcOrd="0" destOrd="0" presId="urn:microsoft.com/office/officeart/2005/8/layout/orgChart1"/>
    <dgm:cxn modelId="{5B650A62-E213-4E4F-B066-313807CEAD4C}" type="presOf" srcId="{AC8B3FCD-8A58-411C-847C-23C45B18A854}" destId="{E37DFEEA-4BB2-40A3-9B2B-C27F8A7D5261}" srcOrd="1" destOrd="0" presId="urn:microsoft.com/office/officeart/2005/8/layout/orgChart1"/>
    <dgm:cxn modelId="{CCA4E0C8-9359-428F-B0F6-F46AF662AD27}" type="presOf" srcId="{B0D8CA61-F2AD-48AE-976C-9A733BFF1B3E}" destId="{410D6313-94BA-420E-A792-1BFDDCE15BF9}" srcOrd="0" destOrd="0" presId="urn:microsoft.com/office/officeart/2005/8/layout/orgChart1"/>
    <dgm:cxn modelId="{B8F8AF03-72E9-4465-910D-2E3BCFC08B6D}" type="presOf" srcId="{019EC82E-BC4A-43C9-8B45-36E01ECB9FF2}" destId="{32EFB7DE-9DEB-4A41-9BE7-72E9815FCBE5}" srcOrd="0" destOrd="0" presId="urn:microsoft.com/office/officeart/2005/8/layout/orgChart1"/>
    <dgm:cxn modelId="{701AD115-2B4E-4799-8539-090504C37EA1}" type="presOf" srcId="{B2CCD868-2CE2-4E00-AA34-86C8A62F62B4}" destId="{C420AD3D-1DEC-4157-AE46-B4F32277B597}" srcOrd="0" destOrd="0" presId="urn:microsoft.com/office/officeart/2005/8/layout/orgChart1"/>
    <dgm:cxn modelId="{EDF56B9D-42E7-4393-BA31-B26A4017B439}" srcId="{36EEBE75-7E28-4E71-A862-38349FA89165}" destId="{D7A43DA3-9CAC-4786-A25C-1429F1DA8A75}" srcOrd="1" destOrd="0" parTransId="{6E36CAA2-8521-46D0-9456-30B26B96852E}" sibTransId="{07328A5B-5A07-4F1F-9359-886F83DA8720}"/>
    <dgm:cxn modelId="{258B8343-8620-465D-8A57-6EA87F6989F6}" type="presOf" srcId="{9CEA24FF-9F7C-42C1-8547-960277929883}" destId="{6D0A66E2-6A0B-4F1A-B996-3B3CD4858281}" srcOrd="0" destOrd="0" presId="urn:microsoft.com/office/officeart/2005/8/layout/orgChart1"/>
    <dgm:cxn modelId="{14E60365-B6B8-44B0-9E10-B813DFA328CF}" type="presOf" srcId="{ADDDAA28-8172-4511-BA7B-B8E9BF546F3F}" destId="{B734B970-1D39-403A-BB01-5D32DDE21240}" srcOrd="0" destOrd="0" presId="urn:microsoft.com/office/officeart/2005/8/layout/orgChart1"/>
    <dgm:cxn modelId="{230433A2-C584-49D2-B55D-93A890009D50}" type="presOf" srcId="{D7A43DA3-9CAC-4786-A25C-1429F1DA8A75}" destId="{2BCD6057-3924-4A56-8CE1-7FAB23DCEEBF}" srcOrd="1" destOrd="0" presId="urn:microsoft.com/office/officeart/2005/8/layout/orgChart1"/>
    <dgm:cxn modelId="{A7CBC45A-81D9-43AC-8A1A-0D2479777A0C}" type="presOf" srcId="{AD9ABB81-BC8A-4E42-ADBA-BEE54E8705EF}" destId="{5E4FEB90-51D4-4097-8B93-FA8A56DE4022}" srcOrd="1" destOrd="0" presId="urn:microsoft.com/office/officeart/2005/8/layout/orgChart1"/>
    <dgm:cxn modelId="{FB48D695-3FF6-4FEB-8667-6730C6FF9539}" type="presOf" srcId="{274791BA-F360-4970-912B-EDDE5A341AD3}" destId="{F5E53EE6-1850-46DB-8F9E-C1510F3BA892}" srcOrd="1" destOrd="0" presId="urn:microsoft.com/office/officeart/2005/8/layout/orgChart1"/>
    <dgm:cxn modelId="{9A1912DD-82C3-4CE6-B60B-84D708201B79}" srcId="{9CEA24FF-9F7C-42C1-8547-960277929883}" destId="{8043E6DD-0DF5-4BBF-AC56-885DF890632B}" srcOrd="2" destOrd="0" parTransId="{F5E49054-B041-4CD4-86C1-11E424855611}" sibTransId="{9B455B5D-C9FB-4DFD-8B6A-A58BD2303D82}"/>
    <dgm:cxn modelId="{F5D3DA32-5D45-4924-B353-E998BD35DD07}" type="presOf" srcId="{CF7B8CDB-5505-4192-9411-42DF6ED519A0}" destId="{1947E548-2693-4319-BD8B-B856B76BFF9F}" srcOrd="1" destOrd="0" presId="urn:microsoft.com/office/officeart/2005/8/layout/orgChart1"/>
    <dgm:cxn modelId="{26E5A06C-6F05-4452-B624-002410612219}" type="presOf" srcId="{AD9ABB81-BC8A-4E42-ADBA-BEE54E8705EF}" destId="{11E72D63-C58D-4736-A6B5-7E6F02E6478E}" srcOrd="0" destOrd="0" presId="urn:microsoft.com/office/officeart/2005/8/layout/orgChart1"/>
    <dgm:cxn modelId="{3559AEB4-9C60-4776-875B-EA863CB46F1E}" type="presOf" srcId="{ADDDAA28-8172-4511-BA7B-B8E9BF546F3F}" destId="{97635AEE-951A-4BFB-B2A2-0E86D98A6250}" srcOrd="1" destOrd="0" presId="urn:microsoft.com/office/officeart/2005/8/layout/orgChart1"/>
    <dgm:cxn modelId="{2C3B0AD5-8695-4AA9-BC53-15D9944DAA58}" type="presOf" srcId="{F5E49054-B041-4CD4-86C1-11E424855611}" destId="{F1A2219E-283F-435F-9A5B-68596C219201}" srcOrd="0" destOrd="0" presId="urn:microsoft.com/office/officeart/2005/8/layout/orgChart1"/>
    <dgm:cxn modelId="{AED8570D-8EF6-47EC-9B02-91EC61863E2D}" srcId="{36EEBE75-7E28-4E71-A862-38349FA89165}" destId="{133A1725-D4AA-4354-A2C9-7D722E32B247}" srcOrd="0" destOrd="0" parTransId="{B2CCD868-2CE2-4E00-AA34-86C8A62F62B4}" sibTransId="{836EB4CB-E1B2-45BF-AB8C-66A798166E20}"/>
    <dgm:cxn modelId="{47466F2B-1391-4218-91E3-3DD2CDD8372C}" srcId="{36EEBE75-7E28-4E71-A862-38349FA89165}" destId="{ADDDAA28-8172-4511-BA7B-B8E9BF546F3F}" srcOrd="2" destOrd="0" parTransId="{019EC82E-BC4A-43C9-8B45-36E01ECB9FF2}" sibTransId="{E6E4B72E-6B43-467A-8FDD-C94DD9CFDFDF}"/>
    <dgm:cxn modelId="{E61B2785-14D7-4DAC-AC93-4E0161BA4FD5}" type="presOf" srcId="{133A1725-D4AA-4354-A2C9-7D722E32B247}" destId="{C1DCEF65-5430-463F-865B-4EA3C9E6D10F}" srcOrd="1" destOrd="0" presId="urn:microsoft.com/office/officeart/2005/8/layout/orgChart1"/>
    <dgm:cxn modelId="{201AB59E-7B77-40B9-B907-28F79DF316CD}" srcId="{9CEA24FF-9F7C-42C1-8547-960277929883}" destId="{36EEBE75-7E28-4E71-A862-38349FA89165}" srcOrd="1" destOrd="0" parTransId="{4A1DA56F-5426-404C-8BBA-61AB9E8B4A1D}" sibTransId="{D0E2C5E5-C558-4AFE-842A-6FA0D651CF02}"/>
    <dgm:cxn modelId="{F18C5C4A-FD51-4A79-AD4B-9C4FBE4CA396}" type="presOf" srcId="{8043E6DD-0DF5-4BBF-AC56-885DF890632B}" destId="{1F6D6FF0-31FD-4E71-8084-2AE8A862F0A6}" srcOrd="0" destOrd="0" presId="urn:microsoft.com/office/officeart/2005/8/layout/orgChart1"/>
    <dgm:cxn modelId="{6FA05E2C-42ED-48B3-9D98-92F3F92A6479}" type="presOf" srcId="{133A1725-D4AA-4354-A2C9-7D722E32B247}" destId="{17AE67A6-3FE5-46B0-82DC-82FFA1756184}" srcOrd="0" destOrd="0" presId="urn:microsoft.com/office/officeart/2005/8/layout/orgChart1"/>
    <dgm:cxn modelId="{DEFBEBEA-8A83-499C-B8DA-489BF554BE46}" srcId="{8043E6DD-0DF5-4BBF-AC56-885DF890632B}" destId="{5339555F-7043-4636-8118-BE02827EC42B}" srcOrd="1" destOrd="0" parTransId="{A049359A-4289-45B4-A8F6-590F6CFC21A2}" sibTransId="{5C0B5132-62B2-4B12-A370-729BC1AB7360}"/>
    <dgm:cxn modelId="{9937D41B-623C-4E3E-A8F5-E38FD4B064EE}" type="presOf" srcId="{995950C5-C3E1-473A-9F75-494D8913C2CC}" destId="{4C3949BA-BD62-4B34-A2C0-D5FD7C23BE5E}" srcOrd="0" destOrd="0" presId="urn:microsoft.com/office/officeart/2005/8/layout/orgChart1"/>
    <dgm:cxn modelId="{D787058E-22AC-4E1F-B1EF-9C53A5C41B22}" type="presOf" srcId="{D7A43DA3-9CAC-4786-A25C-1429F1DA8A75}" destId="{34EA5945-7FBC-4FEC-A5D0-D877AFAD1348}" srcOrd="0" destOrd="0" presId="urn:microsoft.com/office/officeart/2005/8/layout/orgChart1"/>
    <dgm:cxn modelId="{D579B38C-65C3-4EF1-86E2-95772FE90708}" srcId="{8043E6DD-0DF5-4BBF-AC56-885DF890632B}" destId="{160A696B-BD56-4E52-9203-B1DA0B9F746B}" srcOrd="3" destOrd="0" parTransId="{3F06381B-FF1A-42EC-95B6-EC1F38E5F013}" sibTransId="{C6127FF8-F57B-403E-B358-768401368FC3}"/>
    <dgm:cxn modelId="{E377A390-0C8A-436A-A14C-B2799BD0365C}" type="presOf" srcId="{F7019650-BE9C-4D38-ADEA-5B69FE8C7E16}" destId="{D2711357-FDC7-4A32-845B-B67E7B0AA9AE}" srcOrd="0" destOrd="0" presId="urn:microsoft.com/office/officeart/2005/8/layout/orgChart1"/>
    <dgm:cxn modelId="{A4DD567A-FAB3-4279-9FAD-6CE4D50689DB}" type="presOf" srcId="{5339555F-7043-4636-8118-BE02827EC42B}" destId="{CB5F2102-2F1D-4652-B2C0-536AF15730A0}" srcOrd="1" destOrd="0" presId="urn:microsoft.com/office/officeart/2005/8/layout/orgChart1"/>
    <dgm:cxn modelId="{24266E2C-E616-45D8-809E-221AB30D72C3}" type="presOf" srcId="{A054F9C5-3E84-49FA-B8CE-61000E21991D}" destId="{2DC5E07F-95E2-4FA5-9EA4-AC920B2104F4}" srcOrd="0" destOrd="0" presId="urn:microsoft.com/office/officeart/2005/8/layout/orgChart1"/>
    <dgm:cxn modelId="{56BCACCC-EE02-42C2-A318-E6202A989F07}" type="presOf" srcId="{160A696B-BD56-4E52-9203-B1DA0B9F746B}" destId="{51BFE571-0B09-49C7-BF40-C28488B0946E}" srcOrd="1" destOrd="0" presId="urn:microsoft.com/office/officeart/2005/8/layout/orgChart1"/>
    <dgm:cxn modelId="{3FF0790D-5E48-41A3-9908-1B0339C0EE8C}" type="presOf" srcId="{3F06381B-FF1A-42EC-95B6-EC1F38E5F013}" destId="{8E8D54FC-C12D-4047-BE2C-A3CC50B58BD4}" srcOrd="0" destOrd="0" presId="urn:microsoft.com/office/officeart/2005/8/layout/orgChart1"/>
    <dgm:cxn modelId="{5B3F6EB0-39C5-4586-8D72-47A5689B405E}" srcId="{36EEBE75-7E28-4E71-A862-38349FA89165}" destId="{AC8B3FCD-8A58-411C-847C-23C45B18A854}" srcOrd="3" destOrd="0" parTransId="{A054F9C5-3E84-49FA-B8CE-61000E21991D}" sibTransId="{2A0D231F-A1B1-4DD0-BCA5-FBD1E46D44E0}"/>
    <dgm:cxn modelId="{C2039DFD-CF54-40A2-A5E2-EDDE9A3D7199}" srcId="{B6507C2B-6F88-410E-B3B9-A090383E4765}" destId="{B0D8CA61-F2AD-48AE-976C-9A733BFF1B3E}" srcOrd="2" destOrd="0" parTransId="{EEE9B3D1-1AF7-45AC-8217-DF9F59283529}" sibTransId="{7D4DB414-543B-4F7B-9BE4-FB7C1737490A}"/>
    <dgm:cxn modelId="{68BC65A2-40C2-4920-9745-D55392E59E8D}" type="presOf" srcId="{5339555F-7043-4636-8118-BE02827EC42B}" destId="{03087652-CFD2-4703-94E0-8DE94704743E}" srcOrd="0" destOrd="0" presId="urn:microsoft.com/office/officeart/2005/8/layout/orgChart1"/>
    <dgm:cxn modelId="{D40025BA-BCB3-48C9-ACE0-CEDEA7A6B177}" type="presOf" srcId="{3DA281AE-BA45-4C10-BA6C-765EE09174FA}" destId="{9BF0F19E-EE36-4AB6-B63F-5CAC244926C8}" srcOrd="0" destOrd="0" presId="urn:microsoft.com/office/officeart/2005/8/layout/orgChart1"/>
    <dgm:cxn modelId="{FD2E8686-C2A1-4CE0-B48D-236156F90322}" type="presOf" srcId="{36EEBE75-7E28-4E71-A862-38349FA89165}" destId="{E0456CC8-FE1E-4A1D-8D63-35DA04A44345}" srcOrd="1" destOrd="0" presId="urn:microsoft.com/office/officeart/2005/8/layout/orgChart1"/>
    <dgm:cxn modelId="{E581E24B-2F16-4877-979C-89C9B3163E0C}" type="presOf" srcId="{AC8B3FCD-8A58-411C-847C-23C45B18A854}" destId="{78410443-7BE8-40DE-8EBD-2B88CB6ACD69}" srcOrd="0" destOrd="0" presId="urn:microsoft.com/office/officeart/2005/8/layout/orgChart1"/>
    <dgm:cxn modelId="{F7E29C3F-6A84-4C16-AE86-93E7B513DABA}" type="presOf" srcId="{B0D8CA61-F2AD-48AE-976C-9A733BFF1B3E}" destId="{17B600B5-84A6-4895-9A13-1D677D11BD87}" srcOrd="1" destOrd="0" presId="urn:microsoft.com/office/officeart/2005/8/layout/orgChart1"/>
    <dgm:cxn modelId="{5A65316C-AC39-43F3-922F-5AB2DC115225}" type="presOf" srcId="{8043E6DD-0DF5-4BBF-AC56-885DF890632B}" destId="{79CEBE44-E8D8-4EB2-9C0D-91B4C20AEB31}" srcOrd="1" destOrd="0" presId="urn:microsoft.com/office/officeart/2005/8/layout/orgChart1"/>
    <dgm:cxn modelId="{30445ADC-CC49-4449-BB53-CDE36F7B8452}" srcId="{F6AAD338-A3BB-4F2F-AB6E-E6F6ABDB3265}" destId="{9CEA24FF-9F7C-42C1-8547-960277929883}" srcOrd="0" destOrd="0" parTransId="{B447BEA5-1189-49BD-A9D1-482988AF3ADE}" sibTransId="{AD6979C6-0735-4AD1-BDBE-6DE347FA5C2D}"/>
    <dgm:cxn modelId="{4BA50A07-08E1-49BC-B77F-82B214C7F4E8}" type="presOf" srcId="{6E36CAA2-8521-46D0-9456-30B26B96852E}" destId="{B5CDBB70-D02C-49FF-B87C-D219E8615D58}" srcOrd="0" destOrd="0" presId="urn:microsoft.com/office/officeart/2005/8/layout/orgChart1"/>
    <dgm:cxn modelId="{492F2048-066E-4170-82A1-C087DD7B3710}" type="presOf" srcId="{A049359A-4289-45B4-A8F6-590F6CFC21A2}" destId="{2BB8989C-6D36-41A1-84CC-38F0DA2C1280}" srcOrd="0" destOrd="0" presId="urn:microsoft.com/office/officeart/2005/8/layout/orgChart1"/>
    <dgm:cxn modelId="{E73B68DA-ABAC-43DB-8F49-66380ECEA3B5}" type="presOf" srcId="{274791BA-F360-4970-912B-EDDE5A341AD3}" destId="{CCD6FDEC-5FA8-47BF-AA73-EF8350E9BE6E}" srcOrd="0" destOrd="0" presId="urn:microsoft.com/office/officeart/2005/8/layout/orgChart1"/>
    <dgm:cxn modelId="{5E0DEF76-8A1B-4CE4-8837-E381A8761F13}" srcId="{B6507C2B-6F88-410E-B3B9-A090383E4765}" destId="{274791BA-F360-4970-912B-EDDE5A341AD3}" srcOrd="1" destOrd="0" parTransId="{505837D5-125B-4766-9A87-90B3962E0815}" sibTransId="{771313C0-8E2D-4339-BAA7-5184266C8FD8}"/>
    <dgm:cxn modelId="{C67A93DF-DE3D-4179-AD1D-5923A0917445}" type="presOf" srcId="{36EEBE75-7E28-4E71-A862-38349FA89165}" destId="{205A3B93-3FC3-4AFC-A096-1DB7B17344D1}" srcOrd="0" destOrd="0" presId="urn:microsoft.com/office/officeart/2005/8/layout/orgChart1"/>
    <dgm:cxn modelId="{A64D970E-0B97-495C-9C33-35AF56FF82B1}" type="presOf" srcId="{8AC3616D-E51B-4578-9783-B6D86F8FC515}" destId="{3D506E30-0114-4EAE-852E-D20F318FE0A8}" srcOrd="0" destOrd="0" presId="urn:microsoft.com/office/officeart/2005/8/layout/orgChart1"/>
    <dgm:cxn modelId="{D26A1E90-FAF8-4AA7-8035-773AC451B6B6}" type="presOf" srcId="{B6507C2B-6F88-410E-B3B9-A090383E4765}" destId="{81BB9273-58D2-424F-B892-974020843B41}" srcOrd="0" destOrd="0" presId="urn:microsoft.com/office/officeart/2005/8/layout/orgChart1"/>
    <dgm:cxn modelId="{D596B876-E26E-402A-8D41-A47D8E4E2FA8}" srcId="{8043E6DD-0DF5-4BBF-AC56-885DF890632B}" destId="{995950C5-C3E1-473A-9F75-494D8913C2CC}" srcOrd="0" destOrd="0" parTransId="{EF07D5F5-CEF5-410A-B726-7F450A6CF2F6}" sibTransId="{19F9B6C3-E13C-4C78-8C48-AA9E047EA2A5}"/>
    <dgm:cxn modelId="{D0E33F2A-B022-4E3E-B784-7DE975EF95D0}" type="presOf" srcId="{81C57803-2B43-4E23-8315-8D5BDD13DAB3}" destId="{1D547242-CDC9-4FAF-8E90-4A427623B8BA}" srcOrd="0" destOrd="0" presId="urn:microsoft.com/office/officeart/2005/8/layout/orgChart1"/>
    <dgm:cxn modelId="{A0879191-2548-455B-BAF7-26A10BA1B2A6}" srcId="{9CEA24FF-9F7C-42C1-8547-960277929883}" destId="{B6507C2B-6F88-410E-B3B9-A090383E4765}" srcOrd="0" destOrd="0" parTransId="{F7019650-BE9C-4D38-ADEA-5B69FE8C7E16}" sibTransId="{83E076E1-A17D-4949-8D77-811ED038C7C4}"/>
    <dgm:cxn modelId="{95BC9A2C-D40E-497E-BAE4-D337EA150558}" type="presOf" srcId="{9CEA24FF-9F7C-42C1-8547-960277929883}" destId="{A710864E-8622-41FA-91A9-3B02A0123ABB}" srcOrd="1" destOrd="0" presId="urn:microsoft.com/office/officeart/2005/8/layout/orgChart1"/>
    <dgm:cxn modelId="{FD355AEF-8BB3-41DF-80DB-BE0C6D1B3749}" type="presOf" srcId="{EF07D5F5-CEF5-410A-B726-7F450A6CF2F6}" destId="{76247360-6FD2-46DA-83A5-F30C7AF38C89}" srcOrd="0" destOrd="0" presId="urn:microsoft.com/office/officeart/2005/8/layout/orgChart1"/>
    <dgm:cxn modelId="{342395C7-5A80-48E6-9B24-0FBE5C6DAEAC}" srcId="{9CEA24FF-9F7C-42C1-8547-960277929883}" destId="{AE811929-F43E-4930-854F-BE0F68E427B5}" srcOrd="3" destOrd="0" parTransId="{81C57803-2B43-4E23-8315-8D5BDD13DAB3}" sibTransId="{E39BAC46-814C-41F5-988E-CC3B505DB6C2}"/>
    <dgm:cxn modelId="{FB3AAAFB-BBBD-46A1-8017-1ADECA314A1E}" type="presOf" srcId="{B6507C2B-6F88-410E-B3B9-A090383E4765}" destId="{BF23157D-0176-46A1-B43D-858567001EC0}" srcOrd="1" destOrd="0" presId="urn:microsoft.com/office/officeart/2005/8/layout/orgChart1"/>
    <dgm:cxn modelId="{8E15DC0C-A39B-4AFA-BB60-C079E70FDE7B}" type="presOf" srcId="{E2E8E830-730C-4B0D-984F-B0B8D5475315}" destId="{3F66AE55-8DE8-4DCC-9748-AB80523943AD}" srcOrd="0" destOrd="0" presId="urn:microsoft.com/office/officeart/2005/8/layout/orgChart1"/>
    <dgm:cxn modelId="{5542A7BF-D440-42FE-8493-5BD0E9B6E364}" srcId="{8043E6DD-0DF5-4BBF-AC56-885DF890632B}" destId="{AD9ABB81-BC8A-4E42-ADBA-BEE54E8705EF}" srcOrd="4" destOrd="0" parTransId="{3DA281AE-BA45-4C10-BA6C-765EE09174FA}" sibTransId="{8BFEE83D-F346-49AF-AA97-E611E50F1F29}"/>
    <dgm:cxn modelId="{D6AE3C93-AD91-4DA5-AE99-15F4B6CB767F}" type="presOf" srcId="{0005124E-436C-422F-A4EB-A19258043405}" destId="{9DE674A3-8BEB-4DAC-9A4B-2D6134AF14DB}" srcOrd="0" destOrd="0" presId="urn:microsoft.com/office/officeart/2005/8/layout/orgChart1"/>
    <dgm:cxn modelId="{87B3063E-D2FF-40F3-9289-2AE25F96B302}" type="presOf" srcId="{160A696B-BD56-4E52-9203-B1DA0B9F746B}" destId="{966121C5-8597-48EC-A9EB-6A9E1D695B21}" srcOrd="0" destOrd="0" presId="urn:microsoft.com/office/officeart/2005/8/layout/orgChart1"/>
    <dgm:cxn modelId="{AD907E92-09AB-46DE-8021-E9EA31E3FC90}" type="presOf" srcId="{0005124E-436C-422F-A4EB-A19258043405}" destId="{2855ED38-8FBF-4A1F-A6D2-3A064FA8B034}" srcOrd="1" destOrd="0" presId="urn:microsoft.com/office/officeart/2005/8/layout/orgChart1"/>
    <dgm:cxn modelId="{6067D845-3461-4893-8750-29CE8BF17158}" type="presOf" srcId="{AE811929-F43E-4930-854F-BE0F68E427B5}" destId="{61E9A3A4-B2E4-4B85-A7D2-DEF4ACBD3786}" srcOrd="0" destOrd="0" presId="urn:microsoft.com/office/officeart/2005/8/layout/orgChart1"/>
    <dgm:cxn modelId="{3ECAA665-2215-4135-BB7B-08375511E6A2}" type="presOf" srcId="{505837D5-125B-4766-9A87-90B3962E0815}" destId="{82386493-7AF4-4125-B3A4-AC673BCA3994}" srcOrd="0" destOrd="0" presId="urn:microsoft.com/office/officeart/2005/8/layout/orgChart1"/>
    <dgm:cxn modelId="{63254332-10DA-4227-8EE1-FF28BC228458}" type="presOf" srcId="{EEE9B3D1-1AF7-45AC-8217-DF9F59283529}" destId="{818710C1-5828-4C12-A9CE-7CCAB7C40608}" srcOrd="0" destOrd="0" presId="urn:microsoft.com/office/officeart/2005/8/layout/orgChart1"/>
    <dgm:cxn modelId="{7627EE3A-32EC-4CCA-BEE1-B05BD77D89BF}" srcId="{8043E6DD-0DF5-4BBF-AC56-885DF890632B}" destId="{0005124E-436C-422F-A4EB-A19258043405}" srcOrd="2" destOrd="0" parTransId="{8AC3616D-E51B-4578-9783-B6D86F8FC515}" sibTransId="{FF77BBB4-CCC4-46E8-AF9C-DC20A95F15CE}"/>
    <dgm:cxn modelId="{900CFA53-DCD5-4570-98F5-153880297169}" type="presOf" srcId="{AE811929-F43E-4930-854F-BE0F68E427B5}" destId="{AB176F5E-362A-4714-BDBB-5AC922FDC1B5}" srcOrd="1" destOrd="0" presId="urn:microsoft.com/office/officeart/2005/8/layout/orgChart1"/>
    <dgm:cxn modelId="{EB367B30-A3EC-458E-B5C4-765FA5BE1FE9}" type="presOf" srcId="{CF7B8CDB-5505-4192-9411-42DF6ED519A0}" destId="{282ABFA0-A35F-4F81-9DDD-3079454A1224}" srcOrd="0" destOrd="0" presId="urn:microsoft.com/office/officeart/2005/8/layout/orgChart1"/>
    <dgm:cxn modelId="{54FB294F-0C83-4934-BD0E-482EDD0A8E19}" type="presOf" srcId="{995950C5-C3E1-473A-9F75-494D8913C2CC}" destId="{F5734AB5-1908-4CA2-B26B-0943B6BD9882}" srcOrd="1" destOrd="0" presId="urn:microsoft.com/office/officeart/2005/8/layout/orgChart1"/>
    <dgm:cxn modelId="{4E437F14-DC8D-488E-8CA8-7D8EE30AF3E4}" srcId="{B6507C2B-6F88-410E-B3B9-A090383E4765}" destId="{CF7B8CDB-5505-4192-9411-42DF6ED519A0}" srcOrd="0" destOrd="0" parTransId="{E2E8E830-730C-4B0D-984F-B0B8D5475315}" sibTransId="{A9F135AD-7866-4A49-BDC1-A1D24BF92D26}"/>
    <dgm:cxn modelId="{6CB10D8C-D7BB-4F5F-A704-BED3822B5574}" type="presParOf" srcId="{5EBC6E50-0E65-4EDF-9862-0EE9F48013DA}" destId="{9A5AD797-E91E-4C54-8BC6-BA5C2564F0A7}" srcOrd="0" destOrd="0" presId="urn:microsoft.com/office/officeart/2005/8/layout/orgChart1"/>
    <dgm:cxn modelId="{EE017C26-32A2-4212-961C-6D3888648383}" type="presParOf" srcId="{9A5AD797-E91E-4C54-8BC6-BA5C2564F0A7}" destId="{CFA38715-3841-4CBC-890C-CA6B09B2BDE8}" srcOrd="0" destOrd="0" presId="urn:microsoft.com/office/officeart/2005/8/layout/orgChart1"/>
    <dgm:cxn modelId="{0B34B773-82E5-4B77-BDB6-6F0B708A7D4C}" type="presParOf" srcId="{CFA38715-3841-4CBC-890C-CA6B09B2BDE8}" destId="{6D0A66E2-6A0B-4F1A-B996-3B3CD4858281}" srcOrd="0" destOrd="0" presId="urn:microsoft.com/office/officeart/2005/8/layout/orgChart1"/>
    <dgm:cxn modelId="{05D74616-5007-4574-8ED1-306B0BFC6A60}" type="presParOf" srcId="{CFA38715-3841-4CBC-890C-CA6B09B2BDE8}" destId="{A710864E-8622-41FA-91A9-3B02A0123ABB}" srcOrd="1" destOrd="0" presId="urn:microsoft.com/office/officeart/2005/8/layout/orgChart1"/>
    <dgm:cxn modelId="{39F2FB9B-1298-45EE-B091-003F9E1743FF}" type="presParOf" srcId="{9A5AD797-E91E-4C54-8BC6-BA5C2564F0A7}" destId="{6087D751-0D80-413A-8F7B-13BF5F9FE8D2}" srcOrd="1" destOrd="0" presId="urn:microsoft.com/office/officeart/2005/8/layout/orgChart1"/>
    <dgm:cxn modelId="{A63E94AC-00E8-4A49-90F2-0CE0C91B3EE9}" type="presParOf" srcId="{6087D751-0D80-413A-8F7B-13BF5F9FE8D2}" destId="{D2711357-FDC7-4A32-845B-B67E7B0AA9AE}" srcOrd="0" destOrd="0" presId="urn:microsoft.com/office/officeart/2005/8/layout/orgChart1"/>
    <dgm:cxn modelId="{0076A7E4-DAF4-4E9D-A8A4-1C241F67511D}" type="presParOf" srcId="{6087D751-0D80-413A-8F7B-13BF5F9FE8D2}" destId="{FE2B243B-B340-4AF8-9D05-5AC56F26F3D3}" srcOrd="1" destOrd="0" presId="urn:microsoft.com/office/officeart/2005/8/layout/orgChart1"/>
    <dgm:cxn modelId="{C99B46E8-95FC-42B0-A021-135E33E84BE3}" type="presParOf" srcId="{FE2B243B-B340-4AF8-9D05-5AC56F26F3D3}" destId="{F0FE3E8D-C060-4751-A929-FFC9B317F274}" srcOrd="0" destOrd="0" presId="urn:microsoft.com/office/officeart/2005/8/layout/orgChart1"/>
    <dgm:cxn modelId="{5A120DD8-4F69-4A18-8E98-B8C50290F5D5}" type="presParOf" srcId="{F0FE3E8D-C060-4751-A929-FFC9B317F274}" destId="{81BB9273-58D2-424F-B892-974020843B41}" srcOrd="0" destOrd="0" presId="urn:microsoft.com/office/officeart/2005/8/layout/orgChart1"/>
    <dgm:cxn modelId="{B0731606-6941-482C-8605-D8A96A82B541}" type="presParOf" srcId="{F0FE3E8D-C060-4751-A929-FFC9B317F274}" destId="{BF23157D-0176-46A1-B43D-858567001EC0}" srcOrd="1" destOrd="0" presId="urn:microsoft.com/office/officeart/2005/8/layout/orgChart1"/>
    <dgm:cxn modelId="{60537751-25FC-497A-800A-EF8D66AA4B1D}" type="presParOf" srcId="{FE2B243B-B340-4AF8-9D05-5AC56F26F3D3}" destId="{C7423027-9FC6-4A7C-80C7-D38825E113AE}" srcOrd="1" destOrd="0" presId="urn:microsoft.com/office/officeart/2005/8/layout/orgChart1"/>
    <dgm:cxn modelId="{9D44D969-31AA-4ACA-9E62-361D85E5625F}" type="presParOf" srcId="{C7423027-9FC6-4A7C-80C7-D38825E113AE}" destId="{3F66AE55-8DE8-4DCC-9748-AB80523943AD}" srcOrd="0" destOrd="0" presId="urn:microsoft.com/office/officeart/2005/8/layout/orgChart1"/>
    <dgm:cxn modelId="{4D426708-2A9B-44BF-B8C5-57EC53BD2506}" type="presParOf" srcId="{C7423027-9FC6-4A7C-80C7-D38825E113AE}" destId="{5E38D8B2-FE55-42C8-9999-3EE041359A5C}" srcOrd="1" destOrd="0" presId="urn:microsoft.com/office/officeart/2005/8/layout/orgChart1"/>
    <dgm:cxn modelId="{4AF7A6E9-0D08-48C5-83B7-E6EF9B23F938}" type="presParOf" srcId="{5E38D8B2-FE55-42C8-9999-3EE041359A5C}" destId="{4EA498C2-35E8-443F-9A05-C787F9876428}" srcOrd="0" destOrd="0" presId="urn:microsoft.com/office/officeart/2005/8/layout/orgChart1"/>
    <dgm:cxn modelId="{05E22433-21F0-4141-9404-FC5FBDBA8A81}" type="presParOf" srcId="{4EA498C2-35E8-443F-9A05-C787F9876428}" destId="{282ABFA0-A35F-4F81-9DDD-3079454A1224}" srcOrd="0" destOrd="0" presId="urn:microsoft.com/office/officeart/2005/8/layout/orgChart1"/>
    <dgm:cxn modelId="{BC629DCF-C666-40C6-A76E-01EAB2E61876}" type="presParOf" srcId="{4EA498C2-35E8-443F-9A05-C787F9876428}" destId="{1947E548-2693-4319-BD8B-B856B76BFF9F}" srcOrd="1" destOrd="0" presId="urn:microsoft.com/office/officeart/2005/8/layout/orgChart1"/>
    <dgm:cxn modelId="{7B067B46-0327-454F-9B11-3B83B629B767}" type="presParOf" srcId="{5E38D8B2-FE55-42C8-9999-3EE041359A5C}" destId="{3FFD03E8-6C21-4E10-AADE-BC8029FEA921}" srcOrd="1" destOrd="0" presId="urn:microsoft.com/office/officeart/2005/8/layout/orgChart1"/>
    <dgm:cxn modelId="{734230F4-DF75-46EA-902B-D2FC47B9406C}" type="presParOf" srcId="{5E38D8B2-FE55-42C8-9999-3EE041359A5C}" destId="{F913EA84-00BA-480D-AB2D-3CDFA0437906}" srcOrd="2" destOrd="0" presId="urn:microsoft.com/office/officeart/2005/8/layout/orgChart1"/>
    <dgm:cxn modelId="{17D969C0-2CBC-407B-8122-604B5409FC1F}" type="presParOf" srcId="{C7423027-9FC6-4A7C-80C7-D38825E113AE}" destId="{82386493-7AF4-4125-B3A4-AC673BCA3994}" srcOrd="2" destOrd="0" presId="urn:microsoft.com/office/officeart/2005/8/layout/orgChart1"/>
    <dgm:cxn modelId="{45F03C36-4AC7-4B7A-8202-F62F31A4857A}" type="presParOf" srcId="{C7423027-9FC6-4A7C-80C7-D38825E113AE}" destId="{7283727C-537F-4E5E-8F50-9713F3EAED7C}" srcOrd="3" destOrd="0" presId="urn:microsoft.com/office/officeart/2005/8/layout/orgChart1"/>
    <dgm:cxn modelId="{181B72FA-1767-4AE9-9F8D-E7E0F784DD8B}" type="presParOf" srcId="{7283727C-537F-4E5E-8F50-9713F3EAED7C}" destId="{9B58984E-1C47-4D9E-9085-EB6B635567B5}" srcOrd="0" destOrd="0" presId="urn:microsoft.com/office/officeart/2005/8/layout/orgChart1"/>
    <dgm:cxn modelId="{D48955CE-34D9-4BE3-864C-744F218AC883}" type="presParOf" srcId="{9B58984E-1C47-4D9E-9085-EB6B635567B5}" destId="{CCD6FDEC-5FA8-47BF-AA73-EF8350E9BE6E}" srcOrd="0" destOrd="0" presId="urn:microsoft.com/office/officeart/2005/8/layout/orgChart1"/>
    <dgm:cxn modelId="{77263555-D1DD-49D8-B0A6-882538A58891}" type="presParOf" srcId="{9B58984E-1C47-4D9E-9085-EB6B635567B5}" destId="{F5E53EE6-1850-46DB-8F9E-C1510F3BA892}" srcOrd="1" destOrd="0" presId="urn:microsoft.com/office/officeart/2005/8/layout/orgChart1"/>
    <dgm:cxn modelId="{5FE5A562-1ECE-4722-A563-E5BFDAE439A7}" type="presParOf" srcId="{7283727C-537F-4E5E-8F50-9713F3EAED7C}" destId="{05AB2F5D-71A5-4C3E-9183-44E9CA09BADE}" srcOrd="1" destOrd="0" presId="urn:microsoft.com/office/officeart/2005/8/layout/orgChart1"/>
    <dgm:cxn modelId="{B554BA7F-C61A-4277-8E0B-7C0C25D04035}" type="presParOf" srcId="{7283727C-537F-4E5E-8F50-9713F3EAED7C}" destId="{C6A951D1-DD09-4941-B16F-30AF19FB076B}" srcOrd="2" destOrd="0" presId="urn:microsoft.com/office/officeart/2005/8/layout/orgChart1"/>
    <dgm:cxn modelId="{53024667-8655-4058-B4D1-B5366F1EF5AC}" type="presParOf" srcId="{C7423027-9FC6-4A7C-80C7-D38825E113AE}" destId="{818710C1-5828-4C12-A9CE-7CCAB7C40608}" srcOrd="4" destOrd="0" presId="urn:microsoft.com/office/officeart/2005/8/layout/orgChart1"/>
    <dgm:cxn modelId="{98DBEFA7-4562-4508-AE14-3564950FAF56}" type="presParOf" srcId="{C7423027-9FC6-4A7C-80C7-D38825E113AE}" destId="{FDD1A4D3-1729-4D9A-863B-AABE27C516BC}" srcOrd="5" destOrd="0" presId="urn:microsoft.com/office/officeart/2005/8/layout/orgChart1"/>
    <dgm:cxn modelId="{7CEF9F48-6E2A-437F-8D54-59DBB91ADA92}" type="presParOf" srcId="{FDD1A4D3-1729-4D9A-863B-AABE27C516BC}" destId="{536F8B91-4F92-4F6F-A828-0E68E988FE26}" srcOrd="0" destOrd="0" presId="urn:microsoft.com/office/officeart/2005/8/layout/orgChart1"/>
    <dgm:cxn modelId="{05220C67-C40C-4B58-B318-3078117FDA0B}" type="presParOf" srcId="{536F8B91-4F92-4F6F-A828-0E68E988FE26}" destId="{410D6313-94BA-420E-A792-1BFDDCE15BF9}" srcOrd="0" destOrd="0" presId="urn:microsoft.com/office/officeart/2005/8/layout/orgChart1"/>
    <dgm:cxn modelId="{3AEABFC8-6BAE-430E-A6F7-88E779955B2D}" type="presParOf" srcId="{536F8B91-4F92-4F6F-A828-0E68E988FE26}" destId="{17B600B5-84A6-4895-9A13-1D677D11BD87}" srcOrd="1" destOrd="0" presId="urn:microsoft.com/office/officeart/2005/8/layout/orgChart1"/>
    <dgm:cxn modelId="{71F3073D-55EA-4AC8-B599-79906DFBF60B}" type="presParOf" srcId="{FDD1A4D3-1729-4D9A-863B-AABE27C516BC}" destId="{2C30C311-7362-440B-92B8-9041C13CB5FA}" srcOrd="1" destOrd="0" presId="urn:microsoft.com/office/officeart/2005/8/layout/orgChart1"/>
    <dgm:cxn modelId="{9F6AD3BD-8E0A-4EA9-8BBD-F6E67B9ED616}" type="presParOf" srcId="{FDD1A4D3-1729-4D9A-863B-AABE27C516BC}" destId="{FE5BFC52-4DD9-4E87-8774-FB9F9CC137FF}" srcOrd="2" destOrd="0" presId="urn:microsoft.com/office/officeart/2005/8/layout/orgChart1"/>
    <dgm:cxn modelId="{D30A5C26-C199-483B-B6B3-210CF430B9F2}" type="presParOf" srcId="{FE2B243B-B340-4AF8-9D05-5AC56F26F3D3}" destId="{EE79BFE4-FC73-4FC7-B006-D53E7988D09F}" srcOrd="2" destOrd="0" presId="urn:microsoft.com/office/officeart/2005/8/layout/orgChart1"/>
    <dgm:cxn modelId="{2E20F557-E337-4FD6-8CB9-AAAAC6A674A6}" type="presParOf" srcId="{6087D751-0D80-413A-8F7B-13BF5F9FE8D2}" destId="{C5C79623-7D0F-486A-9B37-11B275186AA1}" srcOrd="2" destOrd="0" presId="urn:microsoft.com/office/officeart/2005/8/layout/orgChart1"/>
    <dgm:cxn modelId="{334E31D5-4845-4498-9FDC-FFF8CA737B87}" type="presParOf" srcId="{6087D751-0D80-413A-8F7B-13BF5F9FE8D2}" destId="{4F05F437-F112-41AD-A5D6-3D562A76C6A2}" srcOrd="3" destOrd="0" presId="urn:microsoft.com/office/officeart/2005/8/layout/orgChart1"/>
    <dgm:cxn modelId="{00C111DF-EFD5-44CE-939F-32E8F2C76D64}" type="presParOf" srcId="{4F05F437-F112-41AD-A5D6-3D562A76C6A2}" destId="{0D88EAA9-D459-4E41-BF5F-D42CC6197970}" srcOrd="0" destOrd="0" presId="urn:microsoft.com/office/officeart/2005/8/layout/orgChart1"/>
    <dgm:cxn modelId="{95697EBD-8511-4E9A-9A0F-5C49363EF97A}" type="presParOf" srcId="{0D88EAA9-D459-4E41-BF5F-D42CC6197970}" destId="{205A3B93-3FC3-4AFC-A096-1DB7B17344D1}" srcOrd="0" destOrd="0" presId="urn:microsoft.com/office/officeart/2005/8/layout/orgChart1"/>
    <dgm:cxn modelId="{D08B2AE8-43EA-44D1-BEAD-ED77474581ED}" type="presParOf" srcId="{0D88EAA9-D459-4E41-BF5F-D42CC6197970}" destId="{E0456CC8-FE1E-4A1D-8D63-35DA04A44345}" srcOrd="1" destOrd="0" presId="urn:microsoft.com/office/officeart/2005/8/layout/orgChart1"/>
    <dgm:cxn modelId="{92CF4E2A-75BB-4397-86E4-B1EB6E3B1AA3}" type="presParOf" srcId="{4F05F437-F112-41AD-A5D6-3D562A76C6A2}" destId="{05758765-4087-4963-8A2A-CA5C1AF050C2}" srcOrd="1" destOrd="0" presId="urn:microsoft.com/office/officeart/2005/8/layout/orgChart1"/>
    <dgm:cxn modelId="{74CEA1F8-C412-4A93-8F61-05025FF537DD}" type="presParOf" srcId="{05758765-4087-4963-8A2A-CA5C1AF050C2}" destId="{C420AD3D-1DEC-4157-AE46-B4F32277B597}" srcOrd="0" destOrd="0" presId="urn:microsoft.com/office/officeart/2005/8/layout/orgChart1"/>
    <dgm:cxn modelId="{85FB7180-C753-4BAF-97BE-01A5CAA960D8}" type="presParOf" srcId="{05758765-4087-4963-8A2A-CA5C1AF050C2}" destId="{7BA7AC7B-44A9-4652-929D-9A51B40DF216}" srcOrd="1" destOrd="0" presId="urn:microsoft.com/office/officeart/2005/8/layout/orgChart1"/>
    <dgm:cxn modelId="{5937509B-7C81-4076-ACE0-07C2AC820C3E}" type="presParOf" srcId="{7BA7AC7B-44A9-4652-929D-9A51B40DF216}" destId="{52AC9045-B045-4A8C-BF7F-F0DE766E12EB}" srcOrd="0" destOrd="0" presId="urn:microsoft.com/office/officeart/2005/8/layout/orgChart1"/>
    <dgm:cxn modelId="{B3CF77C5-125B-4FC4-8038-17CE47F9AA6B}" type="presParOf" srcId="{52AC9045-B045-4A8C-BF7F-F0DE766E12EB}" destId="{17AE67A6-3FE5-46B0-82DC-82FFA1756184}" srcOrd="0" destOrd="0" presId="urn:microsoft.com/office/officeart/2005/8/layout/orgChart1"/>
    <dgm:cxn modelId="{8305C7F0-EAE8-4995-A93D-1C1F75D7005A}" type="presParOf" srcId="{52AC9045-B045-4A8C-BF7F-F0DE766E12EB}" destId="{C1DCEF65-5430-463F-865B-4EA3C9E6D10F}" srcOrd="1" destOrd="0" presId="urn:microsoft.com/office/officeart/2005/8/layout/orgChart1"/>
    <dgm:cxn modelId="{926EBA63-1716-44E1-98C4-199C8A4B1102}" type="presParOf" srcId="{7BA7AC7B-44A9-4652-929D-9A51B40DF216}" destId="{F621AF43-B383-4ACA-AEE1-C8646A99FE84}" srcOrd="1" destOrd="0" presId="urn:microsoft.com/office/officeart/2005/8/layout/orgChart1"/>
    <dgm:cxn modelId="{EA23F08F-EB79-4DCB-B640-8F8D90C6B78C}" type="presParOf" srcId="{7BA7AC7B-44A9-4652-929D-9A51B40DF216}" destId="{F659B706-05E6-4D0F-84EB-1871E0286383}" srcOrd="2" destOrd="0" presId="urn:microsoft.com/office/officeart/2005/8/layout/orgChart1"/>
    <dgm:cxn modelId="{7E5393F7-58FA-44A7-9D9B-217960FCBE26}" type="presParOf" srcId="{05758765-4087-4963-8A2A-CA5C1AF050C2}" destId="{B5CDBB70-D02C-49FF-B87C-D219E8615D58}" srcOrd="2" destOrd="0" presId="urn:microsoft.com/office/officeart/2005/8/layout/orgChart1"/>
    <dgm:cxn modelId="{BEDA0345-64C4-45EF-96D7-5E5CC3D45728}" type="presParOf" srcId="{05758765-4087-4963-8A2A-CA5C1AF050C2}" destId="{A8A18CAB-DC7C-4BDF-A7B5-8BC85FF85547}" srcOrd="3" destOrd="0" presId="urn:microsoft.com/office/officeart/2005/8/layout/orgChart1"/>
    <dgm:cxn modelId="{8517D1F2-4C34-4BD7-A093-3CAFDFDFE6A6}" type="presParOf" srcId="{A8A18CAB-DC7C-4BDF-A7B5-8BC85FF85547}" destId="{84B9A159-416F-4A4E-A2DC-90B37A330344}" srcOrd="0" destOrd="0" presId="urn:microsoft.com/office/officeart/2005/8/layout/orgChart1"/>
    <dgm:cxn modelId="{6C5DB0A9-D1AB-4D82-86A4-2E21FB490426}" type="presParOf" srcId="{84B9A159-416F-4A4E-A2DC-90B37A330344}" destId="{34EA5945-7FBC-4FEC-A5D0-D877AFAD1348}" srcOrd="0" destOrd="0" presId="urn:microsoft.com/office/officeart/2005/8/layout/orgChart1"/>
    <dgm:cxn modelId="{4EE7319C-907A-47B4-9CD8-2D37297DEE2F}" type="presParOf" srcId="{84B9A159-416F-4A4E-A2DC-90B37A330344}" destId="{2BCD6057-3924-4A56-8CE1-7FAB23DCEEBF}" srcOrd="1" destOrd="0" presId="urn:microsoft.com/office/officeart/2005/8/layout/orgChart1"/>
    <dgm:cxn modelId="{2E7EDC9B-12F6-4872-8083-407DEEC3240F}" type="presParOf" srcId="{A8A18CAB-DC7C-4BDF-A7B5-8BC85FF85547}" destId="{5056B51E-6955-468D-AF2F-1BB9C6D08955}" srcOrd="1" destOrd="0" presId="urn:microsoft.com/office/officeart/2005/8/layout/orgChart1"/>
    <dgm:cxn modelId="{86A7C067-B123-4F1C-849E-8218F133EC1A}" type="presParOf" srcId="{A8A18CAB-DC7C-4BDF-A7B5-8BC85FF85547}" destId="{7C9697A7-9E1B-4E54-80D6-CA0278405D94}" srcOrd="2" destOrd="0" presId="urn:microsoft.com/office/officeart/2005/8/layout/orgChart1"/>
    <dgm:cxn modelId="{E8A7F4CC-19AB-4F70-B57A-BEE5BA930479}" type="presParOf" srcId="{05758765-4087-4963-8A2A-CA5C1AF050C2}" destId="{32EFB7DE-9DEB-4A41-9BE7-72E9815FCBE5}" srcOrd="4" destOrd="0" presId="urn:microsoft.com/office/officeart/2005/8/layout/orgChart1"/>
    <dgm:cxn modelId="{4F305CCD-88AB-41B7-94BD-181F5E0BC43D}" type="presParOf" srcId="{05758765-4087-4963-8A2A-CA5C1AF050C2}" destId="{AD48A2CC-EEF1-4A04-BE58-14583BE6BA5A}" srcOrd="5" destOrd="0" presId="urn:microsoft.com/office/officeart/2005/8/layout/orgChart1"/>
    <dgm:cxn modelId="{8B51D2AC-D4EB-465E-A22F-C97F01B23F35}" type="presParOf" srcId="{AD48A2CC-EEF1-4A04-BE58-14583BE6BA5A}" destId="{FCD404D1-AC44-4276-87A9-41A621BDD7B7}" srcOrd="0" destOrd="0" presId="urn:microsoft.com/office/officeart/2005/8/layout/orgChart1"/>
    <dgm:cxn modelId="{179F1C76-217F-48F5-98AD-0F5CD6231B00}" type="presParOf" srcId="{FCD404D1-AC44-4276-87A9-41A621BDD7B7}" destId="{B734B970-1D39-403A-BB01-5D32DDE21240}" srcOrd="0" destOrd="0" presId="urn:microsoft.com/office/officeart/2005/8/layout/orgChart1"/>
    <dgm:cxn modelId="{08FAB130-13E8-430F-B03F-6EBFC29B7901}" type="presParOf" srcId="{FCD404D1-AC44-4276-87A9-41A621BDD7B7}" destId="{97635AEE-951A-4BFB-B2A2-0E86D98A6250}" srcOrd="1" destOrd="0" presId="urn:microsoft.com/office/officeart/2005/8/layout/orgChart1"/>
    <dgm:cxn modelId="{BA88C075-3211-4BC0-AC5E-48B03D8BAC14}" type="presParOf" srcId="{AD48A2CC-EEF1-4A04-BE58-14583BE6BA5A}" destId="{71738F6C-CF60-4D49-87D9-46B120F38492}" srcOrd="1" destOrd="0" presId="urn:microsoft.com/office/officeart/2005/8/layout/orgChart1"/>
    <dgm:cxn modelId="{9C29111A-84D1-4822-B226-0DE53CD71F6D}" type="presParOf" srcId="{AD48A2CC-EEF1-4A04-BE58-14583BE6BA5A}" destId="{B1D432C7-53DD-459A-96B6-79B569170D6D}" srcOrd="2" destOrd="0" presId="urn:microsoft.com/office/officeart/2005/8/layout/orgChart1"/>
    <dgm:cxn modelId="{F0F3228A-BEA0-46C3-80D9-23ADE6031941}" type="presParOf" srcId="{05758765-4087-4963-8A2A-CA5C1AF050C2}" destId="{2DC5E07F-95E2-4FA5-9EA4-AC920B2104F4}" srcOrd="6" destOrd="0" presId="urn:microsoft.com/office/officeart/2005/8/layout/orgChart1"/>
    <dgm:cxn modelId="{F713AFC7-B2AB-4AFD-BCA4-6D21D890FF71}" type="presParOf" srcId="{05758765-4087-4963-8A2A-CA5C1AF050C2}" destId="{615FC4F8-1CE4-4385-81E0-33B4FD04ECA3}" srcOrd="7" destOrd="0" presId="urn:microsoft.com/office/officeart/2005/8/layout/orgChart1"/>
    <dgm:cxn modelId="{D33A5EE2-EFBF-4973-A721-83879F424CCC}" type="presParOf" srcId="{615FC4F8-1CE4-4385-81E0-33B4FD04ECA3}" destId="{5939FC3A-BCF9-42D5-A46B-56F9BA0FF3E5}" srcOrd="0" destOrd="0" presId="urn:microsoft.com/office/officeart/2005/8/layout/orgChart1"/>
    <dgm:cxn modelId="{59921E90-3934-46B7-BE92-A18D61EEE382}" type="presParOf" srcId="{5939FC3A-BCF9-42D5-A46B-56F9BA0FF3E5}" destId="{78410443-7BE8-40DE-8EBD-2B88CB6ACD69}" srcOrd="0" destOrd="0" presId="urn:microsoft.com/office/officeart/2005/8/layout/orgChart1"/>
    <dgm:cxn modelId="{8BF1BD4F-4FE4-433B-85A0-072603A2973A}" type="presParOf" srcId="{5939FC3A-BCF9-42D5-A46B-56F9BA0FF3E5}" destId="{E37DFEEA-4BB2-40A3-9B2B-C27F8A7D5261}" srcOrd="1" destOrd="0" presId="urn:microsoft.com/office/officeart/2005/8/layout/orgChart1"/>
    <dgm:cxn modelId="{9B5C7846-9412-49BC-BF1E-9F2B9CA6B71E}" type="presParOf" srcId="{615FC4F8-1CE4-4385-81E0-33B4FD04ECA3}" destId="{BE2BF96C-FB35-4F80-9436-886DD607FF7F}" srcOrd="1" destOrd="0" presId="urn:microsoft.com/office/officeart/2005/8/layout/orgChart1"/>
    <dgm:cxn modelId="{0C2B0CF5-D239-4723-AFD1-33012C030F29}" type="presParOf" srcId="{615FC4F8-1CE4-4385-81E0-33B4FD04ECA3}" destId="{AD352172-6B97-4E2A-B4DC-BE650B4F0586}" srcOrd="2" destOrd="0" presId="urn:microsoft.com/office/officeart/2005/8/layout/orgChart1"/>
    <dgm:cxn modelId="{30E5B98D-12C9-4A1F-A137-AE36B55F6F08}" type="presParOf" srcId="{4F05F437-F112-41AD-A5D6-3D562A76C6A2}" destId="{79B208EF-A32B-46F9-93A7-0FD5B24D21B7}" srcOrd="2" destOrd="0" presId="urn:microsoft.com/office/officeart/2005/8/layout/orgChart1"/>
    <dgm:cxn modelId="{313DE796-D1E2-471E-B9BF-2EDC78060B05}" type="presParOf" srcId="{6087D751-0D80-413A-8F7B-13BF5F9FE8D2}" destId="{F1A2219E-283F-435F-9A5B-68596C219201}" srcOrd="4" destOrd="0" presId="urn:microsoft.com/office/officeart/2005/8/layout/orgChart1"/>
    <dgm:cxn modelId="{778B1323-F194-4B02-A42F-708A8B988F24}" type="presParOf" srcId="{6087D751-0D80-413A-8F7B-13BF5F9FE8D2}" destId="{770E52FF-E526-4D32-9DE6-5C9EBD3022A9}" srcOrd="5" destOrd="0" presId="urn:microsoft.com/office/officeart/2005/8/layout/orgChart1"/>
    <dgm:cxn modelId="{6C980E82-53A0-43D4-A25F-D301E8F9D799}" type="presParOf" srcId="{770E52FF-E526-4D32-9DE6-5C9EBD3022A9}" destId="{4A18B403-5655-425C-8DE5-94936EDA1022}" srcOrd="0" destOrd="0" presId="urn:microsoft.com/office/officeart/2005/8/layout/orgChart1"/>
    <dgm:cxn modelId="{0C8DA9F9-9B14-4745-861B-47F061371775}" type="presParOf" srcId="{4A18B403-5655-425C-8DE5-94936EDA1022}" destId="{1F6D6FF0-31FD-4E71-8084-2AE8A862F0A6}" srcOrd="0" destOrd="0" presId="urn:microsoft.com/office/officeart/2005/8/layout/orgChart1"/>
    <dgm:cxn modelId="{93A8D215-7181-480A-BF7F-7D1E7A40A3D1}" type="presParOf" srcId="{4A18B403-5655-425C-8DE5-94936EDA1022}" destId="{79CEBE44-E8D8-4EB2-9C0D-91B4C20AEB31}" srcOrd="1" destOrd="0" presId="urn:microsoft.com/office/officeart/2005/8/layout/orgChart1"/>
    <dgm:cxn modelId="{07197815-19CF-4EA5-BF98-51C5CB3FC9B2}" type="presParOf" srcId="{770E52FF-E526-4D32-9DE6-5C9EBD3022A9}" destId="{7B322345-9CAC-43F2-A177-BE9161DB666C}" srcOrd="1" destOrd="0" presId="urn:microsoft.com/office/officeart/2005/8/layout/orgChart1"/>
    <dgm:cxn modelId="{DEF72454-80ED-4BBC-A5EF-591CF2BA0EF4}" type="presParOf" srcId="{7B322345-9CAC-43F2-A177-BE9161DB666C}" destId="{76247360-6FD2-46DA-83A5-F30C7AF38C89}" srcOrd="0" destOrd="0" presId="urn:microsoft.com/office/officeart/2005/8/layout/orgChart1"/>
    <dgm:cxn modelId="{F797F298-278F-4139-BD48-260FCEA69C76}" type="presParOf" srcId="{7B322345-9CAC-43F2-A177-BE9161DB666C}" destId="{95043148-B6E1-43EA-99A3-726372F9328A}" srcOrd="1" destOrd="0" presId="urn:microsoft.com/office/officeart/2005/8/layout/orgChart1"/>
    <dgm:cxn modelId="{B0F2D25A-608A-459A-A17E-577F7C644696}" type="presParOf" srcId="{95043148-B6E1-43EA-99A3-726372F9328A}" destId="{477287F3-2D3C-4A0B-8D58-B5A4828D9B98}" srcOrd="0" destOrd="0" presId="urn:microsoft.com/office/officeart/2005/8/layout/orgChart1"/>
    <dgm:cxn modelId="{48EBF757-F290-4EF0-A6F5-2FA0455A8450}" type="presParOf" srcId="{477287F3-2D3C-4A0B-8D58-B5A4828D9B98}" destId="{4C3949BA-BD62-4B34-A2C0-D5FD7C23BE5E}" srcOrd="0" destOrd="0" presId="urn:microsoft.com/office/officeart/2005/8/layout/orgChart1"/>
    <dgm:cxn modelId="{32BE4228-B949-4D6B-95EF-E2F6378F96E2}" type="presParOf" srcId="{477287F3-2D3C-4A0B-8D58-B5A4828D9B98}" destId="{F5734AB5-1908-4CA2-B26B-0943B6BD9882}" srcOrd="1" destOrd="0" presId="urn:microsoft.com/office/officeart/2005/8/layout/orgChart1"/>
    <dgm:cxn modelId="{B871731E-AA56-4A0E-910B-7ED8550E3798}" type="presParOf" srcId="{95043148-B6E1-43EA-99A3-726372F9328A}" destId="{C96BB5B9-7FF5-427F-9F62-FDB877478BA0}" srcOrd="1" destOrd="0" presId="urn:microsoft.com/office/officeart/2005/8/layout/orgChart1"/>
    <dgm:cxn modelId="{B357D47D-4DF1-4444-8F5C-2B085437A62A}" type="presParOf" srcId="{95043148-B6E1-43EA-99A3-726372F9328A}" destId="{4B3E2D4B-EC03-4C2C-B03F-7ABF876B26DB}" srcOrd="2" destOrd="0" presId="urn:microsoft.com/office/officeart/2005/8/layout/orgChart1"/>
    <dgm:cxn modelId="{6E85242A-A63C-4B0E-801F-6B6EE6D455C0}" type="presParOf" srcId="{7B322345-9CAC-43F2-A177-BE9161DB666C}" destId="{2BB8989C-6D36-41A1-84CC-38F0DA2C1280}" srcOrd="2" destOrd="0" presId="urn:microsoft.com/office/officeart/2005/8/layout/orgChart1"/>
    <dgm:cxn modelId="{717D8B87-F060-4A48-AA82-B39E557A6CC1}" type="presParOf" srcId="{7B322345-9CAC-43F2-A177-BE9161DB666C}" destId="{43D2F9D2-0F17-4968-9CD7-7C2F746BD60C}" srcOrd="3" destOrd="0" presId="urn:microsoft.com/office/officeart/2005/8/layout/orgChart1"/>
    <dgm:cxn modelId="{6D9B3F9A-BF69-4990-8A38-9153F0D62E2E}" type="presParOf" srcId="{43D2F9D2-0F17-4968-9CD7-7C2F746BD60C}" destId="{F08A64DB-E4EB-4D75-AED8-111EBAE89775}" srcOrd="0" destOrd="0" presId="urn:microsoft.com/office/officeart/2005/8/layout/orgChart1"/>
    <dgm:cxn modelId="{6DDD1DAB-6A02-4CDA-8D9B-DEC072F848CD}" type="presParOf" srcId="{F08A64DB-E4EB-4D75-AED8-111EBAE89775}" destId="{03087652-CFD2-4703-94E0-8DE94704743E}" srcOrd="0" destOrd="0" presId="urn:microsoft.com/office/officeart/2005/8/layout/orgChart1"/>
    <dgm:cxn modelId="{A54C4267-29F9-4EB6-89EC-9BE22FA2BA0A}" type="presParOf" srcId="{F08A64DB-E4EB-4D75-AED8-111EBAE89775}" destId="{CB5F2102-2F1D-4652-B2C0-536AF15730A0}" srcOrd="1" destOrd="0" presId="urn:microsoft.com/office/officeart/2005/8/layout/orgChart1"/>
    <dgm:cxn modelId="{2A21306D-9E11-4CB2-923D-9B9D9813A2BE}" type="presParOf" srcId="{43D2F9D2-0F17-4968-9CD7-7C2F746BD60C}" destId="{18BB8804-4CDC-489F-8CFC-0935483A5DAE}" srcOrd="1" destOrd="0" presId="urn:microsoft.com/office/officeart/2005/8/layout/orgChart1"/>
    <dgm:cxn modelId="{EE7D9CDE-8617-473E-873A-A79D1F34EEE8}" type="presParOf" srcId="{43D2F9D2-0F17-4968-9CD7-7C2F746BD60C}" destId="{95CE2B51-0D1F-4B08-AD76-73DE6F7DD64B}" srcOrd="2" destOrd="0" presId="urn:microsoft.com/office/officeart/2005/8/layout/orgChart1"/>
    <dgm:cxn modelId="{1BD47FED-FBF2-40B7-9F95-84F3646F4CDA}" type="presParOf" srcId="{7B322345-9CAC-43F2-A177-BE9161DB666C}" destId="{3D506E30-0114-4EAE-852E-D20F318FE0A8}" srcOrd="4" destOrd="0" presId="urn:microsoft.com/office/officeart/2005/8/layout/orgChart1"/>
    <dgm:cxn modelId="{F2184DA4-0D6D-42BF-89DC-61197E00710B}" type="presParOf" srcId="{7B322345-9CAC-43F2-A177-BE9161DB666C}" destId="{7E4A15B4-6874-47D9-B0AE-338DE43A5D3C}" srcOrd="5" destOrd="0" presId="urn:microsoft.com/office/officeart/2005/8/layout/orgChart1"/>
    <dgm:cxn modelId="{6608D0F4-39FF-4E56-A9A8-DB24544D10C4}" type="presParOf" srcId="{7E4A15B4-6874-47D9-B0AE-338DE43A5D3C}" destId="{F03348BC-2CAD-4558-8177-7ED25BD9DF3E}" srcOrd="0" destOrd="0" presId="urn:microsoft.com/office/officeart/2005/8/layout/orgChart1"/>
    <dgm:cxn modelId="{81312B8C-0FC9-4C48-AAE8-F46607FD87A5}" type="presParOf" srcId="{F03348BC-2CAD-4558-8177-7ED25BD9DF3E}" destId="{9DE674A3-8BEB-4DAC-9A4B-2D6134AF14DB}" srcOrd="0" destOrd="0" presId="urn:microsoft.com/office/officeart/2005/8/layout/orgChart1"/>
    <dgm:cxn modelId="{9864A306-F722-47CD-B63C-53160AC25A48}" type="presParOf" srcId="{F03348BC-2CAD-4558-8177-7ED25BD9DF3E}" destId="{2855ED38-8FBF-4A1F-A6D2-3A064FA8B034}" srcOrd="1" destOrd="0" presId="urn:microsoft.com/office/officeart/2005/8/layout/orgChart1"/>
    <dgm:cxn modelId="{20094273-0CC4-411B-9809-5D0DC23AA5C4}" type="presParOf" srcId="{7E4A15B4-6874-47D9-B0AE-338DE43A5D3C}" destId="{4EEEA543-7320-4255-85A3-23E63150DB4A}" srcOrd="1" destOrd="0" presId="urn:microsoft.com/office/officeart/2005/8/layout/orgChart1"/>
    <dgm:cxn modelId="{2059B582-6CBC-4A8F-ADE7-4AA02C39E027}" type="presParOf" srcId="{7E4A15B4-6874-47D9-B0AE-338DE43A5D3C}" destId="{C4070A50-1240-4CBA-8AC4-0AF37538D706}" srcOrd="2" destOrd="0" presId="urn:microsoft.com/office/officeart/2005/8/layout/orgChart1"/>
    <dgm:cxn modelId="{2C95386F-9EEC-465E-9DE1-6DD42F59A04D}" type="presParOf" srcId="{7B322345-9CAC-43F2-A177-BE9161DB666C}" destId="{8E8D54FC-C12D-4047-BE2C-A3CC50B58BD4}" srcOrd="6" destOrd="0" presId="urn:microsoft.com/office/officeart/2005/8/layout/orgChart1"/>
    <dgm:cxn modelId="{CA7404D2-A6A5-4B97-A21B-D90E8BDBA18E}" type="presParOf" srcId="{7B322345-9CAC-43F2-A177-BE9161DB666C}" destId="{C8A02A39-69C3-402D-BAA3-E88A0EC23AEE}" srcOrd="7" destOrd="0" presId="urn:microsoft.com/office/officeart/2005/8/layout/orgChart1"/>
    <dgm:cxn modelId="{BC9651AA-74D6-4069-BCAC-602D40C8DD68}" type="presParOf" srcId="{C8A02A39-69C3-402D-BAA3-E88A0EC23AEE}" destId="{E489B250-2111-4756-BD27-E331C8DCC9F3}" srcOrd="0" destOrd="0" presId="urn:microsoft.com/office/officeart/2005/8/layout/orgChart1"/>
    <dgm:cxn modelId="{08A81417-CDB0-4BD4-8C52-C497D149E1F4}" type="presParOf" srcId="{E489B250-2111-4756-BD27-E331C8DCC9F3}" destId="{966121C5-8597-48EC-A9EB-6A9E1D695B21}" srcOrd="0" destOrd="0" presId="urn:microsoft.com/office/officeart/2005/8/layout/orgChart1"/>
    <dgm:cxn modelId="{CA1F01A6-3C19-470C-A9D1-8AD189F612B3}" type="presParOf" srcId="{E489B250-2111-4756-BD27-E331C8DCC9F3}" destId="{51BFE571-0B09-49C7-BF40-C28488B0946E}" srcOrd="1" destOrd="0" presId="urn:microsoft.com/office/officeart/2005/8/layout/orgChart1"/>
    <dgm:cxn modelId="{AC857168-BE67-46BC-9AA8-A0928E9F4390}" type="presParOf" srcId="{C8A02A39-69C3-402D-BAA3-E88A0EC23AEE}" destId="{6C450E85-F252-4F2C-A5E4-5AA5742C901F}" srcOrd="1" destOrd="0" presId="urn:microsoft.com/office/officeart/2005/8/layout/orgChart1"/>
    <dgm:cxn modelId="{62849A01-A801-4824-8BF0-49C7A88A00B7}" type="presParOf" srcId="{C8A02A39-69C3-402D-BAA3-E88A0EC23AEE}" destId="{4475EBED-631F-4D2C-BA1B-EF7F4DFC3CDD}" srcOrd="2" destOrd="0" presId="urn:microsoft.com/office/officeart/2005/8/layout/orgChart1"/>
    <dgm:cxn modelId="{2A02D6F3-EE43-462B-9E30-5458AA7DAB7D}" type="presParOf" srcId="{7B322345-9CAC-43F2-A177-BE9161DB666C}" destId="{9BF0F19E-EE36-4AB6-B63F-5CAC244926C8}" srcOrd="8" destOrd="0" presId="urn:microsoft.com/office/officeart/2005/8/layout/orgChart1"/>
    <dgm:cxn modelId="{DBC70D0F-2301-4CBE-8F2A-D526D3D38E5C}" type="presParOf" srcId="{7B322345-9CAC-43F2-A177-BE9161DB666C}" destId="{5833816F-EC7A-48CF-ABF6-C7FEF7BAB53E}" srcOrd="9" destOrd="0" presId="urn:microsoft.com/office/officeart/2005/8/layout/orgChart1"/>
    <dgm:cxn modelId="{0CB4CC56-0E99-451E-A231-2B78985C6E2B}" type="presParOf" srcId="{5833816F-EC7A-48CF-ABF6-C7FEF7BAB53E}" destId="{CB79DF81-9B02-49EC-BA3A-B6CDEED28355}" srcOrd="0" destOrd="0" presId="urn:microsoft.com/office/officeart/2005/8/layout/orgChart1"/>
    <dgm:cxn modelId="{C94A15E3-F83E-451A-BF85-CD88CC2EB781}" type="presParOf" srcId="{CB79DF81-9B02-49EC-BA3A-B6CDEED28355}" destId="{11E72D63-C58D-4736-A6B5-7E6F02E6478E}" srcOrd="0" destOrd="0" presId="urn:microsoft.com/office/officeart/2005/8/layout/orgChart1"/>
    <dgm:cxn modelId="{7ABF832F-46B8-4733-96AE-86BA6BF11F51}" type="presParOf" srcId="{CB79DF81-9B02-49EC-BA3A-B6CDEED28355}" destId="{5E4FEB90-51D4-4097-8B93-FA8A56DE4022}" srcOrd="1" destOrd="0" presId="urn:microsoft.com/office/officeart/2005/8/layout/orgChart1"/>
    <dgm:cxn modelId="{546103F8-0F18-4CD6-B2D8-144F463DF891}" type="presParOf" srcId="{5833816F-EC7A-48CF-ABF6-C7FEF7BAB53E}" destId="{5A2E07E1-CD68-4D28-84C6-22FC824D592B}" srcOrd="1" destOrd="0" presId="urn:microsoft.com/office/officeart/2005/8/layout/orgChart1"/>
    <dgm:cxn modelId="{D265F57B-8FBB-40EA-967C-433FE7ED4B5D}" type="presParOf" srcId="{5833816F-EC7A-48CF-ABF6-C7FEF7BAB53E}" destId="{EFE4BDC2-3843-4273-868E-0ADD2DB56F36}" srcOrd="2" destOrd="0" presId="urn:microsoft.com/office/officeart/2005/8/layout/orgChart1"/>
    <dgm:cxn modelId="{25F48CFD-8E8E-4407-B7CC-9448B8A2B302}" type="presParOf" srcId="{770E52FF-E526-4D32-9DE6-5C9EBD3022A9}" destId="{45721E8B-8D64-458B-9A25-DF2B23C02643}" srcOrd="2" destOrd="0" presId="urn:microsoft.com/office/officeart/2005/8/layout/orgChart1"/>
    <dgm:cxn modelId="{BE3CB1A7-AAFF-4CAF-A7C3-58565FA920D9}" type="presParOf" srcId="{6087D751-0D80-413A-8F7B-13BF5F9FE8D2}" destId="{1D547242-CDC9-4FAF-8E90-4A427623B8BA}" srcOrd="6" destOrd="0" presId="urn:microsoft.com/office/officeart/2005/8/layout/orgChart1"/>
    <dgm:cxn modelId="{6E7A3C35-F3F8-419E-A633-1A1B1A6CEFC0}" type="presParOf" srcId="{6087D751-0D80-413A-8F7B-13BF5F9FE8D2}" destId="{F8F60581-D76F-4629-8697-87F446CAFBF8}" srcOrd="7" destOrd="0" presId="urn:microsoft.com/office/officeart/2005/8/layout/orgChart1"/>
    <dgm:cxn modelId="{5FDADBBC-3932-4FF6-A08C-4172469A3F86}" type="presParOf" srcId="{F8F60581-D76F-4629-8697-87F446CAFBF8}" destId="{ED1D1FD1-BC5A-406D-B6BB-66D286FA4CB2}" srcOrd="0" destOrd="0" presId="urn:microsoft.com/office/officeart/2005/8/layout/orgChart1"/>
    <dgm:cxn modelId="{D0BA8E19-31BA-404B-8671-82DBA3CE43E7}" type="presParOf" srcId="{ED1D1FD1-BC5A-406D-B6BB-66D286FA4CB2}" destId="{61E9A3A4-B2E4-4B85-A7D2-DEF4ACBD3786}" srcOrd="0" destOrd="0" presId="urn:microsoft.com/office/officeart/2005/8/layout/orgChart1"/>
    <dgm:cxn modelId="{F6785C48-F040-4306-A18F-F2BCD82EBA0A}" type="presParOf" srcId="{ED1D1FD1-BC5A-406D-B6BB-66D286FA4CB2}" destId="{AB176F5E-362A-4714-BDBB-5AC922FDC1B5}" srcOrd="1" destOrd="0" presId="urn:microsoft.com/office/officeart/2005/8/layout/orgChart1"/>
    <dgm:cxn modelId="{B1ACA78F-6266-48AB-8A3F-B06D859BF3C4}" type="presParOf" srcId="{F8F60581-D76F-4629-8697-87F446CAFBF8}" destId="{A8DEC7B2-BB84-486E-98D8-3BAD9982F694}" srcOrd="1" destOrd="0" presId="urn:microsoft.com/office/officeart/2005/8/layout/orgChart1"/>
    <dgm:cxn modelId="{BE173A54-9155-48BD-B824-B41A0D270218}" type="presParOf" srcId="{F8F60581-D76F-4629-8697-87F446CAFBF8}" destId="{F2477C65-1A4F-48D2-BF8D-2AE6EC7AA8E0}" srcOrd="2" destOrd="0" presId="urn:microsoft.com/office/officeart/2005/8/layout/orgChart1"/>
    <dgm:cxn modelId="{8DD0FE65-7B47-421A-8BAD-3B87CF24CDAD}" type="presParOf" srcId="{9A5AD797-E91E-4C54-8BC6-BA5C2564F0A7}" destId="{110C7684-C0C0-46DC-B304-D8ED8EB223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47242-CDC9-4FAF-8E90-4A427623B8BA}">
      <dsp:nvSpPr>
        <dsp:cNvPr id="0" name=""/>
        <dsp:cNvSpPr/>
      </dsp:nvSpPr>
      <dsp:spPr>
        <a:xfrm>
          <a:off x="4414345" y="531790"/>
          <a:ext cx="360860" cy="222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38"/>
              </a:lnTo>
              <a:lnTo>
                <a:pt x="360860" y="111038"/>
              </a:lnTo>
              <a:lnTo>
                <a:pt x="360860" y="22207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0F19E-EE36-4AB6-B63F-5CAC244926C8}">
      <dsp:nvSpPr>
        <dsp:cNvPr id="0" name=""/>
        <dsp:cNvSpPr/>
      </dsp:nvSpPr>
      <dsp:spPr>
        <a:xfrm>
          <a:off x="5703327" y="1282625"/>
          <a:ext cx="91667" cy="3489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9795"/>
              </a:lnTo>
              <a:lnTo>
                <a:pt x="91667" y="348979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D54FC-C12D-4047-BE2C-A3CC50B58BD4}">
      <dsp:nvSpPr>
        <dsp:cNvPr id="0" name=""/>
        <dsp:cNvSpPr/>
      </dsp:nvSpPr>
      <dsp:spPr>
        <a:xfrm>
          <a:off x="5703327" y="1282625"/>
          <a:ext cx="91667" cy="2738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8960"/>
              </a:lnTo>
              <a:lnTo>
                <a:pt x="91667" y="273896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06E30-0114-4EAE-852E-D20F318FE0A8}">
      <dsp:nvSpPr>
        <dsp:cNvPr id="0" name=""/>
        <dsp:cNvSpPr/>
      </dsp:nvSpPr>
      <dsp:spPr>
        <a:xfrm>
          <a:off x="5703327" y="1282625"/>
          <a:ext cx="91667" cy="1988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8125"/>
              </a:lnTo>
              <a:lnTo>
                <a:pt x="91667" y="198812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8989C-6D36-41A1-84CC-38F0DA2C1280}">
      <dsp:nvSpPr>
        <dsp:cNvPr id="0" name=""/>
        <dsp:cNvSpPr/>
      </dsp:nvSpPr>
      <dsp:spPr>
        <a:xfrm>
          <a:off x="5703327" y="1282625"/>
          <a:ext cx="91667" cy="1237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291"/>
              </a:lnTo>
              <a:lnTo>
                <a:pt x="91667" y="123729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47360-6FD2-46DA-83A5-F30C7AF38C89}">
      <dsp:nvSpPr>
        <dsp:cNvPr id="0" name=""/>
        <dsp:cNvSpPr/>
      </dsp:nvSpPr>
      <dsp:spPr>
        <a:xfrm>
          <a:off x="5703327" y="1282625"/>
          <a:ext cx="91667" cy="48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456"/>
              </a:lnTo>
              <a:lnTo>
                <a:pt x="91667" y="48645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2219E-283F-435F-9A5B-68596C219201}">
      <dsp:nvSpPr>
        <dsp:cNvPr id="0" name=""/>
        <dsp:cNvSpPr/>
      </dsp:nvSpPr>
      <dsp:spPr>
        <a:xfrm>
          <a:off x="4414345" y="531790"/>
          <a:ext cx="1770510" cy="222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38"/>
              </a:lnTo>
              <a:lnTo>
                <a:pt x="1770510" y="111038"/>
              </a:lnTo>
              <a:lnTo>
                <a:pt x="1770510" y="22207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5E07F-95E2-4FA5-9EA4-AC920B2104F4}">
      <dsp:nvSpPr>
        <dsp:cNvPr id="0" name=""/>
        <dsp:cNvSpPr/>
      </dsp:nvSpPr>
      <dsp:spPr>
        <a:xfrm>
          <a:off x="2854945" y="1282625"/>
          <a:ext cx="180573" cy="2738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8960"/>
              </a:lnTo>
              <a:lnTo>
                <a:pt x="180573" y="273896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FB7DE-9DEB-4A41-9BE7-72E9815FCBE5}">
      <dsp:nvSpPr>
        <dsp:cNvPr id="0" name=""/>
        <dsp:cNvSpPr/>
      </dsp:nvSpPr>
      <dsp:spPr>
        <a:xfrm>
          <a:off x="2854945" y="1282625"/>
          <a:ext cx="180573" cy="1988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8125"/>
              </a:lnTo>
              <a:lnTo>
                <a:pt x="180573" y="198812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DBB70-D02C-49FF-B87C-D219E8615D58}">
      <dsp:nvSpPr>
        <dsp:cNvPr id="0" name=""/>
        <dsp:cNvSpPr/>
      </dsp:nvSpPr>
      <dsp:spPr>
        <a:xfrm>
          <a:off x="2854945" y="1282625"/>
          <a:ext cx="180573" cy="1237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291"/>
              </a:lnTo>
              <a:lnTo>
                <a:pt x="180573" y="123729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0AD3D-1DEC-4157-AE46-B4F32277B597}">
      <dsp:nvSpPr>
        <dsp:cNvPr id="0" name=""/>
        <dsp:cNvSpPr/>
      </dsp:nvSpPr>
      <dsp:spPr>
        <a:xfrm>
          <a:off x="2854945" y="1282625"/>
          <a:ext cx="180573" cy="48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456"/>
              </a:lnTo>
              <a:lnTo>
                <a:pt x="180573" y="48645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79623-7D0F-486A-9B37-11B275186AA1}">
      <dsp:nvSpPr>
        <dsp:cNvPr id="0" name=""/>
        <dsp:cNvSpPr/>
      </dsp:nvSpPr>
      <dsp:spPr>
        <a:xfrm>
          <a:off x="3336474" y="531790"/>
          <a:ext cx="1077870" cy="222077"/>
        </a:xfrm>
        <a:custGeom>
          <a:avLst/>
          <a:gdLst/>
          <a:ahLst/>
          <a:cxnLst/>
          <a:rect l="0" t="0" r="0" b="0"/>
          <a:pathLst>
            <a:path>
              <a:moveTo>
                <a:pt x="1077870" y="0"/>
              </a:moveTo>
              <a:lnTo>
                <a:pt x="1077870" y="111038"/>
              </a:lnTo>
              <a:lnTo>
                <a:pt x="0" y="111038"/>
              </a:lnTo>
              <a:lnTo>
                <a:pt x="0" y="22207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710C1-5828-4C12-A9CE-7CCAB7C40608}">
      <dsp:nvSpPr>
        <dsp:cNvPr id="0" name=""/>
        <dsp:cNvSpPr/>
      </dsp:nvSpPr>
      <dsp:spPr>
        <a:xfrm>
          <a:off x="1492551" y="1282625"/>
          <a:ext cx="104368" cy="1988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8125"/>
              </a:lnTo>
              <a:lnTo>
                <a:pt x="104368" y="198812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86493-7AF4-4125-B3A4-AC673BCA3994}">
      <dsp:nvSpPr>
        <dsp:cNvPr id="0" name=""/>
        <dsp:cNvSpPr/>
      </dsp:nvSpPr>
      <dsp:spPr>
        <a:xfrm>
          <a:off x="1492551" y="1282625"/>
          <a:ext cx="104368" cy="1237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291"/>
              </a:lnTo>
              <a:lnTo>
                <a:pt x="104368" y="123729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6AE55-8DE8-4DCC-9748-AB80523943AD}">
      <dsp:nvSpPr>
        <dsp:cNvPr id="0" name=""/>
        <dsp:cNvSpPr/>
      </dsp:nvSpPr>
      <dsp:spPr>
        <a:xfrm>
          <a:off x="1492551" y="1282625"/>
          <a:ext cx="104368" cy="48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456"/>
              </a:lnTo>
              <a:lnTo>
                <a:pt x="104368" y="48645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11357-FDC7-4A32-845B-B67E7B0AA9AE}">
      <dsp:nvSpPr>
        <dsp:cNvPr id="0" name=""/>
        <dsp:cNvSpPr/>
      </dsp:nvSpPr>
      <dsp:spPr>
        <a:xfrm>
          <a:off x="1974079" y="531790"/>
          <a:ext cx="2440265" cy="222077"/>
        </a:xfrm>
        <a:custGeom>
          <a:avLst/>
          <a:gdLst/>
          <a:ahLst/>
          <a:cxnLst/>
          <a:rect l="0" t="0" r="0" b="0"/>
          <a:pathLst>
            <a:path>
              <a:moveTo>
                <a:pt x="2440265" y="0"/>
              </a:moveTo>
              <a:lnTo>
                <a:pt x="2440265" y="111038"/>
              </a:lnTo>
              <a:lnTo>
                <a:pt x="0" y="111038"/>
              </a:lnTo>
              <a:lnTo>
                <a:pt x="0" y="22207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A66E2-6A0B-4F1A-B996-3B3CD4858281}">
      <dsp:nvSpPr>
        <dsp:cNvPr id="0" name=""/>
        <dsp:cNvSpPr/>
      </dsp:nvSpPr>
      <dsp:spPr>
        <a:xfrm>
          <a:off x="3701771" y="3033"/>
          <a:ext cx="1425147" cy="52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b="1" kern="1200" dirty="0" smtClean="0"/>
            <a:t>Global Marketing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/>
            <a:t>Oli (50)</a:t>
          </a:r>
          <a:endParaRPr lang="en-US" sz="1200" kern="1200" dirty="0"/>
        </a:p>
      </dsp:txBody>
      <dsp:txXfrm>
        <a:off x="3701771" y="3033"/>
        <a:ext cx="1425147" cy="528756"/>
      </dsp:txXfrm>
    </dsp:sp>
    <dsp:sp modelId="{81BB9273-58D2-424F-B892-974020843B41}">
      <dsp:nvSpPr>
        <dsp:cNvPr id="0" name=""/>
        <dsp:cNvSpPr/>
      </dsp:nvSpPr>
      <dsp:spPr>
        <a:xfrm>
          <a:off x="1372168" y="753868"/>
          <a:ext cx="1203820" cy="528756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>
              <a:solidFill>
                <a:schemeClr val="tx1"/>
              </a:solidFill>
            </a:rPr>
            <a:t>OA &amp; Injury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>
              <a:solidFill>
                <a:schemeClr val="tx1"/>
              </a:solidFill>
            </a:rPr>
            <a:t>Oli (15)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372168" y="753868"/>
        <a:ext cx="1203820" cy="528756"/>
      </dsp:txXfrm>
    </dsp:sp>
    <dsp:sp modelId="{282ABFA0-A35F-4F81-9DDD-3079454A1224}">
      <dsp:nvSpPr>
        <dsp:cNvPr id="0" name=""/>
        <dsp:cNvSpPr/>
      </dsp:nvSpPr>
      <dsp:spPr>
        <a:xfrm>
          <a:off x="1596919" y="1504703"/>
          <a:ext cx="1203820" cy="528756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>
              <a:solidFill>
                <a:schemeClr val="tx1"/>
              </a:solidFill>
            </a:rPr>
            <a:t>OA Global            &amp; EMEA PM      Marko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596919" y="1504703"/>
        <a:ext cx="1203820" cy="528756"/>
      </dsp:txXfrm>
    </dsp:sp>
    <dsp:sp modelId="{CCD6FDEC-5FA8-47BF-AA73-EF8350E9BE6E}">
      <dsp:nvSpPr>
        <dsp:cNvPr id="0" name=""/>
        <dsp:cNvSpPr/>
      </dsp:nvSpPr>
      <dsp:spPr>
        <a:xfrm>
          <a:off x="1596919" y="2255538"/>
          <a:ext cx="1203820" cy="528756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>
              <a:solidFill>
                <a:schemeClr val="tx1"/>
              </a:solidFill>
            </a:rPr>
            <a:t>Injury Global       &amp; Americas  PM   Bret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596919" y="2255538"/>
        <a:ext cx="1203820" cy="528756"/>
      </dsp:txXfrm>
    </dsp:sp>
    <dsp:sp modelId="{410D6313-94BA-420E-A792-1BFDDCE15BF9}">
      <dsp:nvSpPr>
        <dsp:cNvPr id="0" name=""/>
        <dsp:cNvSpPr/>
      </dsp:nvSpPr>
      <dsp:spPr>
        <a:xfrm>
          <a:off x="1596919" y="3006372"/>
          <a:ext cx="1203820" cy="528756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>
              <a:solidFill>
                <a:schemeClr val="tx1"/>
              </a:solidFill>
            </a:rPr>
            <a:t>Medical Marketing       Axel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596919" y="3006372"/>
        <a:ext cx="1203820" cy="528756"/>
      </dsp:txXfrm>
    </dsp:sp>
    <dsp:sp modelId="{205A3B93-3FC3-4AFC-A096-1DB7B17344D1}">
      <dsp:nvSpPr>
        <dsp:cNvPr id="0" name=""/>
        <dsp:cNvSpPr/>
      </dsp:nvSpPr>
      <dsp:spPr>
        <a:xfrm>
          <a:off x="2734563" y="753868"/>
          <a:ext cx="1203820" cy="528756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>
              <a:solidFill>
                <a:schemeClr val="bg1"/>
              </a:solidFill>
            </a:rPr>
            <a:t>Branding &amp; Com.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>
              <a:solidFill>
                <a:schemeClr val="bg1"/>
              </a:solidFill>
            </a:rPr>
            <a:t>Edda (15)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734563" y="753868"/>
        <a:ext cx="1203820" cy="528756"/>
      </dsp:txXfrm>
    </dsp:sp>
    <dsp:sp modelId="{17AE67A6-3FE5-46B0-82DC-82FFA1756184}">
      <dsp:nvSpPr>
        <dsp:cNvPr id="0" name=""/>
        <dsp:cNvSpPr/>
      </dsp:nvSpPr>
      <dsp:spPr>
        <a:xfrm>
          <a:off x="3035519" y="1504703"/>
          <a:ext cx="1203820" cy="528756"/>
        </a:xfrm>
        <a:prstGeom prst="rect">
          <a:avLst/>
        </a:prstGeom>
        <a:solidFill>
          <a:srgbClr val="FFC000"/>
        </a:solidFill>
        <a:ln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>
              <a:solidFill>
                <a:schemeClr val="tx1"/>
              </a:solidFill>
            </a:rPr>
            <a:t>Marcom              OA &amp; Injury    Edda -New TBD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035519" y="1504703"/>
        <a:ext cx="1203820" cy="528756"/>
      </dsp:txXfrm>
    </dsp:sp>
    <dsp:sp modelId="{34EA5945-7FBC-4FEC-A5D0-D877AFAD1348}">
      <dsp:nvSpPr>
        <dsp:cNvPr id="0" name=""/>
        <dsp:cNvSpPr/>
      </dsp:nvSpPr>
      <dsp:spPr>
        <a:xfrm>
          <a:off x="3035519" y="2255538"/>
          <a:ext cx="1203820" cy="528756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/>
            <a:t>Marcom Prosthetics   Erna</a:t>
          </a:r>
          <a:endParaRPr lang="en-US" sz="1200" kern="1200" dirty="0"/>
        </a:p>
      </dsp:txBody>
      <dsp:txXfrm>
        <a:off x="3035519" y="2255538"/>
        <a:ext cx="1203820" cy="528756"/>
      </dsp:txXfrm>
    </dsp:sp>
    <dsp:sp modelId="{B734B970-1D39-403A-BB01-5D32DDE21240}">
      <dsp:nvSpPr>
        <dsp:cNvPr id="0" name=""/>
        <dsp:cNvSpPr/>
      </dsp:nvSpPr>
      <dsp:spPr>
        <a:xfrm>
          <a:off x="3035519" y="3006372"/>
          <a:ext cx="1203820" cy="528756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/>
            <a:t>Brand Strategy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/>
            <a:t>Hördur</a:t>
          </a:r>
          <a:endParaRPr lang="en-US" sz="1200" kern="1200" dirty="0"/>
        </a:p>
      </dsp:txBody>
      <dsp:txXfrm>
        <a:off x="3035519" y="3006372"/>
        <a:ext cx="1203820" cy="528756"/>
      </dsp:txXfrm>
    </dsp:sp>
    <dsp:sp modelId="{78410443-7BE8-40DE-8EBD-2B88CB6ACD69}">
      <dsp:nvSpPr>
        <dsp:cNvPr id="0" name=""/>
        <dsp:cNvSpPr/>
      </dsp:nvSpPr>
      <dsp:spPr>
        <a:xfrm>
          <a:off x="3035519" y="3757207"/>
          <a:ext cx="1203820" cy="528756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/>
            <a:t>Web &amp; Mobile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/>
            <a:t>Edda</a:t>
          </a:r>
          <a:endParaRPr lang="is-IS" sz="1200" kern="1200" dirty="0"/>
        </a:p>
      </dsp:txBody>
      <dsp:txXfrm>
        <a:off x="3035519" y="3757207"/>
        <a:ext cx="1203820" cy="528756"/>
      </dsp:txXfrm>
    </dsp:sp>
    <dsp:sp modelId="{1F6D6FF0-31FD-4E71-8084-2AE8A862F0A6}">
      <dsp:nvSpPr>
        <dsp:cNvPr id="0" name=""/>
        <dsp:cNvSpPr/>
      </dsp:nvSpPr>
      <dsp:spPr>
        <a:xfrm>
          <a:off x="5582945" y="753868"/>
          <a:ext cx="1203820" cy="528756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>
              <a:solidFill>
                <a:schemeClr val="bg1"/>
              </a:solidFill>
            </a:rPr>
            <a:t>Prosthetics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>
              <a:solidFill>
                <a:schemeClr val="bg1"/>
              </a:solidFill>
            </a:rPr>
            <a:t>Kim (17)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5582945" y="753868"/>
        <a:ext cx="1203820" cy="528756"/>
      </dsp:txXfrm>
    </dsp:sp>
    <dsp:sp modelId="{4C3949BA-BD62-4B34-A2C0-D5FD7C23BE5E}">
      <dsp:nvSpPr>
        <dsp:cNvPr id="0" name=""/>
        <dsp:cNvSpPr/>
      </dsp:nvSpPr>
      <dsp:spPr>
        <a:xfrm>
          <a:off x="5794995" y="1504703"/>
          <a:ext cx="1203820" cy="528756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/>
            <a:t>Global PM Prosthetics Hildur</a:t>
          </a:r>
        </a:p>
      </dsp:txBody>
      <dsp:txXfrm>
        <a:off x="5794995" y="1504703"/>
        <a:ext cx="1203820" cy="528756"/>
      </dsp:txXfrm>
    </dsp:sp>
    <dsp:sp modelId="{03087652-CFD2-4703-94E0-8DE94704743E}">
      <dsp:nvSpPr>
        <dsp:cNvPr id="0" name=""/>
        <dsp:cNvSpPr/>
      </dsp:nvSpPr>
      <dsp:spPr>
        <a:xfrm>
          <a:off x="5794995" y="2255538"/>
          <a:ext cx="1203820" cy="528756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/>
            <a:t>PMM EMEA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/>
            <a:t>Roy</a:t>
          </a:r>
          <a:endParaRPr lang="en-US" sz="1200" kern="1200" dirty="0"/>
        </a:p>
      </dsp:txBody>
      <dsp:txXfrm>
        <a:off x="5794995" y="2255538"/>
        <a:ext cx="1203820" cy="528756"/>
      </dsp:txXfrm>
    </dsp:sp>
    <dsp:sp modelId="{9DE674A3-8BEB-4DAC-9A4B-2D6134AF14DB}">
      <dsp:nvSpPr>
        <dsp:cNvPr id="0" name=""/>
        <dsp:cNvSpPr/>
      </dsp:nvSpPr>
      <dsp:spPr>
        <a:xfrm>
          <a:off x="5794995" y="3006372"/>
          <a:ext cx="1203820" cy="528756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/>
            <a:t>Academy EMEA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/>
            <a:t>Peter</a:t>
          </a:r>
          <a:endParaRPr lang="en-US" sz="1200" kern="1200" dirty="0"/>
        </a:p>
      </dsp:txBody>
      <dsp:txXfrm>
        <a:off x="5794995" y="3006372"/>
        <a:ext cx="1203820" cy="528756"/>
      </dsp:txXfrm>
    </dsp:sp>
    <dsp:sp modelId="{966121C5-8597-48EC-A9EB-6A9E1D695B21}">
      <dsp:nvSpPr>
        <dsp:cNvPr id="0" name=""/>
        <dsp:cNvSpPr/>
      </dsp:nvSpPr>
      <dsp:spPr>
        <a:xfrm>
          <a:off x="5794995" y="3757207"/>
          <a:ext cx="1203820" cy="528756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/>
            <a:t>PMM Americas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/>
            <a:t>Siggi G.</a:t>
          </a:r>
          <a:endParaRPr lang="en-US" sz="1200" kern="1200" dirty="0"/>
        </a:p>
      </dsp:txBody>
      <dsp:txXfrm>
        <a:off x="5794995" y="3757207"/>
        <a:ext cx="1203820" cy="528756"/>
      </dsp:txXfrm>
    </dsp:sp>
    <dsp:sp modelId="{11E72D63-C58D-4736-A6B5-7E6F02E6478E}">
      <dsp:nvSpPr>
        <dsp:cNvPr id="0" name=""/>
        <dsp:cNvSpPr/>
      </dsp:nvSpPr>
      <dsp:spPr>
        <a:xfrm>
          <a:off x="5794995" y="4508042"/>
          <a:ext cx="1243117" cy="528756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/>
            <a:t>Academy America  Tom</a:t>
          </a:r>
          <a:endParaRPr lang="en-US" sz="1200" kern="1200" dirty="0"/>
        </a:p>
      </dsp:txBody>
      <dsp:txXfrm>
        <a:off x="5794995" y="4508042"/>
        <a:ext cx="1243117" cy="528756"/>
      </dsp:txXfrm>
    </dsp:sp>
    <dsp:sp modelId="{61E9A3A4-B2E4-4B85-A7D2-DEF4ACBD3786}">
      <dsp:nvSpPr>
        <dsp:cNvPr id="0" name=""/>
        <dsp:cNvSpPr/>
      </dsp:nvSpPr>
      <dsp:spPr>
        <a:xfrm>
          <a:off x="4062388" y="753868"/>
          <a:ext cx="1425634" cy="528756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>
              <a:solidFill>
                <a:schemeClr val="bg1"/>
              </a:solidFill>
            </a:rPr>
            <a:t>Market Inteligence Carl  (2)       (Reporting to Jos)</a:t>
          </a:r>
          <a:endParaRPr lang="is-IS" sz="1200" kern="1200" dirty="0">
            <a:solidFill>
              <a:schemeClr val="bg1"/>
            </a:solidFill>
          </a:endParaRPr>
        </a:p>
      </dsp:txBody>
      <dsp:txXfrm>
        <a:off x="4062388" y="753868"/>
        <a:ext cx="1425634" cy="52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AFD4C-3436-478B-9989-CE368DF203A8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62C1B-CB16-49DD-8511-6224A808A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0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44383" indent="-179344">
              <a:buFont typeface="Lucida Grande"/>
              <a:buChar char="-"/>
              <a:defRPr sz="1600">
                <a:solidFill>
                  <a:schemeClr val="tx1"/>
                </a:solidFill>
              </a:defRPr>
            </a:lvl2pPr>
            <a:lvl3pPr defTabSz="893548"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256998" indent="-176171"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32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19208" y="4412181"/>
            <a:ext cx="7276197" cy="449231"/>
          </a:xfrm>
          <a:prstGeom prst="rect">
            <a:avLst/>
          </a:prstGeom>
        </p:spPr>
        <p:txBody>
          <a:bodyPr vert="horz"/>
          <a:lstStyle>
            <a:lvl1pPr marL="9523" indent="0">
              <a:buNone/>
              <a:defRPr sz="2000" cap="none" baseline="0">
                <a:solidFill>
                  <a:schemeClr val="accent1"/>
                </a:solidFill>
              </a:defRPr>
            </a:lvl1pPr>
            <a:lvl2pPr marL="353929" indent="0">
              <a:buNone/>
              <a:defRPr/>
            </a:lvl2pPr>
            <a:lvl3pPr marL="715790" indent="0">
              <a:buNone/>
              <a:defRPr/>
            </a:lvl3pPr>
            <a:lvl4pPr marL="1080827" indent="0">
              <a:buNone/>
              <a:defRPr/>
            </a:lvl4pPr>
            <a:lvl5pPr marL="1828361" indent="0">
              <a:buNone/>
              <a:defRPr/>
            </a:lvl5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19208" y="4946781"/>
            <a:ext cx="7276197" cy="335255"/>
          </a:xfrm>
          <a:prstGeom prst="rect">
            <a:avLst/>
          </a:prstGeom>
        </p:spPr>
        <p:txBody>
          <a:bodyPr vert="horz"/>
          <a:lstStyle>
            <a:lvl1pPr marL="9523" indent="0">
              <a:buNone/>
              <a:defRPr sz="1800" cap="none" baseline="0">
                <a:solidFill>
                  <a:schemeClr val="accent1"/>
                </a:solidFill>
              </a:defRPr>
            </a:lvl1pPr>
            <a:lvl2pPr marL="353929" indent="0">
              <a:buNone/>
              <a:defRPr/>
            </a:lvl2pPr>
            <a:lvl3pPr marL="715790" indent="0">
              <a:buNone/>
              <a:defRPr/>
            </a:lvl3pPr>
            <a:lvl4pPr marL="1080827" indent="0">
              <a:buNone/>
              <a:defRPr/>
            </a:lvl4pPr>
            <a:lvl5pPr marL="1828361" indent="0">
              <a:buNone/>
              <a:defRPr/>
            </a:lvl5pPr>
          </a:lstStyle>
          <a:p>
            <a:r>
              <a:rPr lang="en-US" dirty="0" smtClean="0">
                <a:solidFill>
                  <a:schemeClr val="accent1"/>
                </a:solidFill>
              </a:rPr>
              <a:t>Description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19208" y="5802312"/>
            <a:ext cx="3966456" cy="334410"/>
          </a:xfrm>
          <a:prstGeom prst="rect">
            <a:avLst/>
          </a:prstGeom>
        </p:spPr>
        <p:txBody>
          <a:bodyPr vert="horz"/>
          <a:lstStyle>
            <a:lvl1pPr marL="9523" indent="0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19208" y="6209064"/>
            <a:ext cx="3966456" cy="334410"/>
          </a:xfrm>
          <a:prstGeom prst="rect">
            <a:avLst/>
          </a:prstGeom>
        </p:spPr>
        <p:txBody>
          <a:bodyPr vert="horz"/>
          <a:lstStyle>
            <a:lvl1pPr marL="9523" indent="0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Date /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0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2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44383" indent="-179344">
              <a:buFont typeface="Lucida Grande"/>
              <a:buChar char="-"/>
              <a:defRPr sz="1600">
                <a:solidFill>
                  <a:schemeClr val="tx1"/>
                </a:solidFill>
              </a:defRPr>
            </a:lvl2pPr>
            <a:lvl3pPr defTabSz="893548"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256998" indent="-176171"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87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3395"/>
            <a:ext cx="7772400" cy="1470025"/>
          </a:xfrm>
        </p:spPr>
        <p:txBody>
          <a:bodyPr>
            <a:normAutofit/>
          </a:bodyPr>
          <a:lstStyle>
            <a:lvl1pPr algn="ctr">
              <a:defRPr sz="22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917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113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575" y="260648"/>
            <a:ext cx="6042121" cy="864096"/>
          </a:xfrm>
          <a:prstGeom prst="rect">
            <a:avLst/>
          </a:prstGeom>
        </p:spPr>
        <p:txBody>
          <a:bodyPr vert="horz" lIns="91418" tIns="45710" rIns="91418" bIns="4571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576" y="1600201"/>
            <a:ext cx="8051030" cy="4525963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655669"/>
            <a:ext cx="3873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 smtClean="0">
                <a:solidFill>
                  <a:srgbClr val="808080"/>
                </a:solidFill>
              </a:rPr>
              <a:t>20/11/13</a:t>
            </a:r>
            <a:endParaRPr lang="en-US" sz="600" dirty="0">
              <a:solidFill>
                <a:srgbClr val="808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3386" y="6619286"/>
            <a:ext cx="333288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B0781DE0-D85C-6E43-A3A0-0FC5E108AA2F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1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180" rtl="0" eaLnBrk="1" latinLnBrk="0" hangingPunct="1">
        <a:spcBef>
          <a:spcPct val="0"/>
        </a:spcBef>
        <a:buNone/>
        <a:defRPr sz="2000" kern="1200" cap="none">
          <a:solidFill>
            <a:srgbClr val="404040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6171" indent="-166648" algn="l" defTabSz="9141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3" indent="-190454" algn="l" defTabSz="9141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86" indent="-172996" algn="l" defTabSz="8935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6998" indent="-176171" algn="l" defTabSz="9141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6" indent="-228545" algn="l" defTabSz="91418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9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180" rtl="0" eaLnBrk="1" latinLnBrk="0" hangingPunct="1">
        <a:spcBef>
          <a:spcPct val="0"/>
        </a:spcBef>
        <a:buNone/>
        <a:defRPr sz="1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6171" indent="-166648" algn="l" defTabSz="91418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44383" indent="-190454" algn="l" defTabSz="91418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tabLst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88786" indent="-172996" algn="l" defTabSz="893548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tabLst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56998" indent="-176171" algn="l" defTabSz="91418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defRPr sz="1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6906" indent="-228545" algn="l" defTabSz="91418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6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180" rtl="0" eaLnBrk="1" latinLnBrk="0" hangingPunct="1">
        <a:spcBef>
          <a:spcPct val="0"/>
        </a:spcBef>
        <a:buNone/>
        <a:defRPr sz="1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6171" indent="-166648" algn="l" defTabSz="91418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44383" indent="-190454" algn="l" defTabSz="91418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tabLst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88786" indent="-172996" algn="l" defTabSz="893548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tabLst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56998" indent="-176171" algn="l" defTabSz="91418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defRPr sz="1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6906" indent="-228545" algn="l" defTabSz="91418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575" y="260648"/>
            <a:ext cx="6042121" cy="864096"/>
          </a:xfrm>
          <a:prstGeom prst="rect">
            <a:avLst/>
          </a:prstGeom>
        </p:spPr>
        <p:txBody>
          <a:bodyPr vert="horz" lIns="91418" tIns="45710" rIns="91418" bIns="4571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576" y="1600201"/>
            <a:ext cx="8051030" cy="4525963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655669"/>
            <a:ext cx="3873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en-US" sz="600" dirty="0" smtClean="0">
                <a:solidFill>
                  <a:srgbClr val="808080"/>
                </a:solidFill>
              </a:rPr>
              <a:t>20/11/13</a:t>
            </a:r>
            <a:endParaRPr lang="en-US" sz="6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4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180" rtl="0" eaLnBrk="1" latinLnBrk="0" hangingPunct="1">
        <a:spcBef>
          <a:spcPct val="0"/>
        </a:spcBef>
        <a:buNone/>
        <a:defRPr sz="2000" kern="1200" cap="all">
          <a:solidFill>
            <a:schemeClr val="tx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6171" indent="-166648" algn="l" defTabSz="91418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3" indent="-190454" algn="l" defTabSz="91418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86" indent="-172996" algn="l" defTabSz="893548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6998" indent="-176171" algn="l" defTabSz="91418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6" indent="-228545" algn="l" defTabSz="91418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 smtClean="0"/>
              <a:t>GLOBAL MARKETING STRUCTURE</a:t>
            </a:r>
          </a:p>
          <a:p>
            <a:r>
              <a:rPr lang="is-IS" dirty="0" smtClean="0"/>
              <a:t>FOCUS ON IMPROVING OA &amp;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1076" y="323633"/>
            <a:ext cx="6218238" cy="815975"/>
          </a:xfrm>
        </p:spPr>
        <p:txBody>
          <a:bodyPr/>
          <a:lstStyle/>
          <a:p>
            <a:r>
              <a:rPr lang="is-IS" dirty="0" smtClean="0">
                <a:solidFill>
                  <a:schemeClr val="tx1"/>
                </a:solidFill>
              </a:rPr>
              <a:t>EXISTING STRUCTURE GLOBAL MARKETING</a:t>
            </a:r>
            <a:br>
              <a:rPr lang="is-IS" dirty="0" smtClean="0">
                <a:solidFill>
                  <a:schemeClr val="tx1"/>
                </a:solidFill>
              </a:rPr>
            </a:br>
            <a:r>
              <a:rPr lang="is-IS" dirty="0" smtClean="0">
                <a:solidFill>
                  <a:schemeClr val="tx1"/>
                </a:solidFill>
              </a:rPr>
              <a:t>-OPEN POSITIONS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72062153"/>
              </p:ext>
            </p:extLst>
          </p:nvPr>
        </p:nvGraphicFramePr>
        <p:xfrm>
          <a:off x="1995488" y="1350448"/>
          <a:ext cx="8828690" cy="503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1" y="1962150"/>
            <a:ext cx="36099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b="1" dirty="0" smtClean="0"/>
              <a:t>5 open positions in </a:t>
            </a:r>
          </a:p>
          <a:p>
            <a:r>
              <a:rPr lang="is-IS" sz="1600" b="1" dirty="0" smtClean="0"/>
              <a:t>Global Marketing:</a:t>
            </a:r>
          </a:p>
          <a:p>
            <a:endParaRPr lang="is-I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s-IS" sz="1400" dirty="0" smtClean="0"/>
              <a:t>GPM OA </a:t>
            </a:r>
            <a:r>
              <a:rPr lang="en-US" sz="1400" dirty="0" smtClean="0"/>
              <a:t>(Shireen)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s-IS" sz="1400" dirty="0" smtClean="0"/>
              <a:t>GPM Ligament (Kyle)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s-IS" sz="1400" dirty="0" smtClean="0"/>
              <a:t>Branding Americas (Katie S.)</a:t>
            </a:r>
            <a:r>
              <a:rPr lang="is-IS" sz="1400" dirty="0"/>
              <a:t> </a:t>
            </a:r>
            <a:endParaRPr lang="is-IS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s-IS" sz="1400" dirty="0" smtClean="0"/>
              <a:t>MI </a:t>
            </a:r>
            <a:r>
              <a:rPr lang="is-IS" sz="1400" dirty="0"/>
              <a:t>Americas (Richard Totah</a:t>
            </a:r>
            <a:r>
              <a:rPr lang="is-IS" sz="14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s-IS" sz="1400" dirty="0" smtClean="0"/>
              <a:t>Product Experience (Diana V.)</a:t>
            </a:r>
          </a:p>
          <a:p>
            <a:endParaRPr lang="is-I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is-IS" sz="16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864" y="1330545"/>
            <a:ext cx="3223336" cy="581891"/>
          </a:xfrm>
          <a:prstGeom prst="rect">
            <a:avLst/>
          </a:prstGeom>
          <a:solidFill>
            <a:srgbClr val="FFC000"/>
          </a:solidFill>
        </p:spPr>
        <p:txBody>
          <a:bodyPr vert="horz" lIns="91418" tIns="45710" rIns="91418" bIns="45710" rtlCol="0" anchor="ctr">
            <a:noAutofit/>
          </a:bodyPr>
          <a:lstStyle>
            <a:lvl1pPr algn="l" defTabSz="914180" rtl="0" eaLnBrk="1" latinLnBrk="0" hangingPunct="1">
              <a:spcBef>
                <a:spcPct val="0"/>
              </a:spcBef>
              <a:buNone/>
              <a:defRPr sz="2000" kern="1200" cap="none">
                <a:solidFill>
                  <a:srgbClr val="404040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s-IS" sz="1400" b="1" dirty="0" smtClean="0">
                <a:solidFill>
                  <a:schemeClr val="tx1"/>
                </a:solidFill>
              </a:rPr>
              <a:t>FOCUS ON IMPROVING OA &amp; INJURY MARKETING STRUCTURE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958426"/>
              </p:ext>
            </p:extLst>
          </p:nvPr>
        </p:nvGraphicFramePr>
        <p:xfrm>
          <a:off x="138212" y="897446"/>
          <a:ext cx="6108697" cy="5821680"/>
        </p:xfrm>
        <a:graphic>
          <a:graphicData uri="http://schemas.openxmlformats.org/drawingml/2006/table">
            <a:tbl>
              <a:tblPr/>
              <a:tblGrid>
                <a:gridCol w="223295"/>
                <a:gridCol w="4518837"/>
                <a:gridCol w="446568"/>
                <a:gridCol w="415737"/>
                <a:gridCol w="504260"/>
              </a:tblGrid>
              <a:tr h="275113"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8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Roles and Responsibilities – Marketing in OA &amp; Injury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MD</a:t>
                      </a:r>
                    </a:p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Ups.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BC/AS</a:t>
                      </a:r>
                    </a:p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Downs.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EHG  Brand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6819">
                <a:tc rowSpan="1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Upstream Marketing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 Market 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Analysis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Product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Intelligence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(indication, value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mapping, reimbursement)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Quarterly Market Intelligence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(size, growth, competition &amp;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trends)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Customer segment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analysis including payer structure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Monthly Product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Performance KPI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Product Master performance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Process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data and make decisions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76819">
                <a:tc v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Product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Portfolio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Management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Product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 Planning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Product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Rationalization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Product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Quality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Delivery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performance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Product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Pipe  management (transparent 3 year rolling pipe with R&amp;D)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Gate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Meetings (Business Case, Idea selection, product development)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Rolling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Forecast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4170">
                <a:tc rowSpan="2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Downstream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Marketing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Go-to-Market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Strategy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Alignment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Product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Focus in line with strategy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Product Launches  with medical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marketing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Axel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Product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Launches  all other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Marketing Plan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8872">
                <a:tc v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Pricing frameworks and tactics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Pricing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goals 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New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 pricing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Price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changes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Sales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force discounting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8872">
                <a:tc v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Branding and Communications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Brand 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architecture alignment (Corporate  and product)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Marcom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material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 premium products with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Marketing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Marcom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material for products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with local focus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Multimedia / Photography /video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Web and mobile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Corporate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6819">
                <a:tc v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Support Functions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Answer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desk to sales and CS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M&amp;O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9468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84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Internal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 / training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38212" y="88900"/>
            <a:ext cx="6108697" cy="79779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18" tIns="45710" rIns="91418" bIns="45710" rtlCol="0" anchor="ctr">
            <a:noAutofit/>
          </a:bodyPr>
          <a:lstStyle>
            <a:lvl1pPr algn="l" defTabSz="914180" rtl="0" eaLnBrk="1" latinLnBrk="0" hangingPunct="1">
              <a:spcBef>
                <a:spcPct val="0"/>
              </a:spcBef>
              <a:buNone/>
              <a:defRPr sz="2000" kern="1200" cap="none">
                <a:solidFill>
                  <a:srgbClr val="404040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s-IS" sz="1400" b="1" dirty="0" smtClean="0"/>
              <a:t>RESPONSIBILITIES  GLOBAL MARKETNG OA &amp; INJURY</a:t>
            </a:r>
          </a:p>
          <a:p>
            <a:r>
              <a:rPr lang="is-IS" sz="1200" dirty="0" smtClean="0"/>
              <a:t>Strategic and tactical management of the OA &amp; Injury product portfolio and ensure healthy growth and profit performance.  Make sure we sell the „right products“ with the „right people“ to the „right customers“.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71803" y="1307964"/>
            <a:ext cx="2441278" cy="48449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is-IS" sz="1400" b="1" u="sng" dirty="0" smtClean="0">
                <a:solidFill>
                  <a:schemeClr val="tx1"/>
                </a:solidFill>
              </a:rPr>
              <a:t>Comments: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s-IS" sz="1400" dirty="0" smtClean="0">
                <a:solidFill>
                  <a:schemeClr val="tx1"/>
                </a:solidFill>
              </a:rPr>
              <a:t>Roles &amp; Responsibilities are updated in line with daily tasks. Green color indicates ownership and yellow support.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s-I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s-IS" sz="1400" dirty="0" smtClean="0">
                <a:solidFill>
                  <a:schemeClr val="tx1"/>
                </a:solidFill>
              </a:rPr>
              <a:t>Product Managers split tasks more on longer term (upstream) and shorter term (downstream).  All tasks are equally important for successful performance of the devision.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s-I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s-IS" sz="1400" dirty="0" smtClean="0">
                <a:solidFill>
                  <a:schemeClr val="tx1"/>
                </a:solidFill>
              </a:rPr>
              <a:t>Important that all product managers understand all tasks.  Use our strategic planning meeting in August to align the team </a:t>
            </a:r>
            <a:endParaRPr lang="is-I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637954" y="1277589"/>
            <a:ext cx="6228648" cy="1655668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70C0"/>
                </a:solidFill>
              </a:rPr>
              <a:t>OA &amp; Injury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Management</a:t>
            </a:r>
          </a:p>
          <a:p>
            <a:endParaRPr lang="en-US" sz="1200" dirty="0">
              <a:solidFill>
                <a:srgbClr val="0070C0"/>
              </a:solidFill>
            </a:endParaRPr>
          </a:p>
          <a:p>
            <a:endParaRPr lang="en-US" sz="1200" dirty="0" smtClean="0">
              <a:solidFill>
                <a:srgbClr val="0070C0"/>
              </a:solidFill>
            </a:endParaRPr>
          </a:p>
          <a:p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1312281" y="2716422"/>
            <a:ext cx="1244534" cy="44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6731" y="205671"/>
            <a:ext cx="6218238" cy="815975"/>
          </a:xfrm>
        </p:spPr>
        <p:txBody>
          <a:bodyPr/>
          <a:lstStyle/>
          <a:p>
            <a:r>
              <a:rPr lang="is-IS" dirty="0" smtClean="0">
                <a:solidFill>
                  <a:schemeClr val="tx1"/>
                </a:solidFill>
              </a:rPr>
              <a:t>GLOBAL MARKETING STRUCTURE OA &amp; INJURY</a:t>
            </a:r>
            <a:br>
              <a:rPr lang="is-IS" dirty="0" smtClean="0">
                <a:solidFill>
                  <a:schemeClr val="tx1"/>
                </a:solidFill>
              </a:rPr>
            </a:br>
            <a:r>
              <a:rPr lang="is-IS" dirty="0" smtClean="0">
                <a:solidFill>
                  <a:srgbClr val="FFC000"/>
                </a:solidFill>
              </a:rPr>
              <a:t>6 NEW POSITIONS IN OA &amp; INJURY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7830" y="3046391"/>
            <a:ext cx="6228648" cy="612000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70C0"/>
                </a:solidFill>
              </a:rPr>
              <a:t>OA 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Team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7830" y="3764338"/>
            <a:ext cx="6228648" cy="1236232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70C0"/>
                </a:solidFill>
              </a:rPr>
              <a:t>Injury &amp; 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Neurovascular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Team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7830" y="5117770"/>
            <a:ext cx="6228648" cy="68518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70C0"/>
                </a:solidFill>
              </a:rPr>
              <a:t>Global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Value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95220" y="1860120"/>
            <a:ext cx="3624" cy="37787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32240" y="1849487"/>
            <a:ext cx="24575" cy="33586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58023" y="1775056"/>
            <a:ext cx="17166" cy="3464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21607" y="1872670"/>
            <a:ext cx="33855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263753" y="5857661"/>
            <a:ext cx="1612724" cy="9442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s-IS" sz="1200" b="1" u="sng" dirty="0" smtClean="0">
                <a:solidFill>
                  <a:schemeClr val="tx1"/>
                </a:solidFill>
              </a:rPr>
              <a:t>Regional Resp: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</a:rPr>
              <a:t>Nordic &amp; UK - Björg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</a:rPr>
              <a:t>SA &amp; B2B - Steven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</a:rPr>
              <a:t>Benelux  - Astrid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Germanic - Vivian</a:t>
            </a:r>
            <a:endParaRPr lang="is-IS" sz="12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181452" y="2220667"/>
            <a:ext cx="1479947" cy="2846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>
              <a:solidFill>
                <a:srgbClr val="0070C0"/>
              </a:solidFill>
            </a:endParaRPr>
          </a:p>
          <a:p>
            <a:endParaRPr lang="en-US" sz="1200" dirty="0">
              <a:solidFill>
                <a:srgbClr val="0070C0"/>
              </a:solidFill>
            </a:endParaRPr>
          </a:p>
          <a:p>
            <a:endParaRPr lang="en-US" sz="1200" dirty="0" smtClean="0">
              <a:solidFill>
                <a:srgbClr val="0070C0"/>
              </a:solidFill>
            </a:endParaRPr>
          </a:p>
          <a:p>
            <a:endParaRPr lang="en-US" sz="1200" dirty="0">
              <a:solidFill>
                <a:srgbClr val="0070C0"/>
              </a:solidFill>
            </a:endParaRPr>
          </a:p>
          <a:p>
            <a:endParaRPr lang="en-US" sz="1200" dirty="0" smtClean="0">
              <a:solidFill>
                <a:srgbClr val="0070C0"/>
              </a:solidFill>
            </a:endParaRPr>
          </a:p>
          <a:p>
            <a:endParaRPr lang="en-US" sz="1200" dirty="0">
              <a:solidFill>
                <a:srgbClr val="0070C0"/>
              </a:solidFill>
            </a:endParaRPr>
          </a:p>
          <a:p>
            <a:endParaRPr lang="en-US" sz="1200" dirty="0" smtClean="0">
              <a:solidFill>
                <a:srgbClr val="0070C0"/>
              </a:solidFill>
            </a:endParaRPr>
          </a:p>
          <a:p>
            <a:endParaRPr lang="en-US" sz="1200" dirty="0">
              <a:solidFill>
                <a:srgbClr val="0070C0"/>
              </a:solidFill>
            </a:endParaRPr>
          </a:p>
          <a:p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5189" y="3088925"/>
            <a:ext cx="1440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GPM OA</a:t>
            </a:r>
          </a:p>
          <a:p>
            <a:pPr algn="ctr"/>
            <a:r>
              <a:rPr lang="is-IS" sz="1200" dirty="0" smtClean="0">
                <a:solidFill>
                  <a:srgbClr val="FFC000"/>
                </a:solidFill>
              </a:rPr>
              <a:t>Hanna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0025" y="3098377"/>
            <a:ext cx="1342146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PMM OA</a:t>
            </a:r>
          </a:p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Vivian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70615" y="3100800"/>
            <a:ext cx="1342146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PMM OA</a:t>
            </a:r>
          </a:p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Heather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5189" y="1999744"/>
            <a:ext cx="1440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GLOBAL PM</a:t>
            </a:r>
          </a:p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Marketing Director </a:t>
            </a:r>
            <a:endParaRPr lang="is-IS" sz="1200" dirty="0">
              <a:solidFill>
                <a:prstClr val="white"/>
              </a:solidFill>
            </a:endParaRPr>
          </a:p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Marko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70615" y="5190670"/>
            <a:ext cx="1342146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smtClean="0">
                <a:solidFill>
                  <a:schemeClr val="tx1"/>
                </a:solidFill>
              </a:rPr>
              <a:t>PMM Value</a:t>
            </a:r>
          </a:p>
          <a:p>
            <a:pPr algn="ctr"/>
            <a:r>
              <a:rPr lang="is-IS" sz="1200" dirty="0" smtClean="0">
                <a:solidFill>
                  <a:schemeClr val="tx1"/>
                </a:solidFill>
              </a:rPr>
              <a:t>Paola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17777" y="2111844"/>
            <a:ext cx="193159" cy="370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86950" y="1288221"/>
            <a:ext cx="1342146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smtClean="0">
                <a:solidFill>
                  <a:schemeClr val="tx1"/>
                </a:solidFill>
              </a:rPr>
              <a:t>Marketing </a:t>
            </a:r>
          </a:p>
          <a:p>
            <a:pPr algn="ctr"/>
            <a:r>
              <a:rPr lang="is-IS" sz="1200" dirty="0" smtClean="0">
                <a:solidFill>
                  <a:schemeClr val="tx1"/>
                </a:solidFill>
              </a:rPr>
              <a:t>OA &amp; Injury</a:t>
            </a:r>
          </a:p>
          <a:p>
            <a:pPr algn="ctr"/>
            <a:r>
              <a:rPr lang="is-IS" sz="1200" dirty="0" smtClean="0">
                <a:solidFill>
                  <a:schemeClr val="tx1"/>
                </a:solidFill>
              </a:rPr>
              <a:t>Oli (16)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24147" y="1997769"/>
            <a:ext cx="1342146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EMEA PM</a:t>
            </a:r>
          </a:p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Marketing Director Axel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60025" y="3817004"/>
            <a:ext cx="1342146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GPM </a:t>
            </a:r>
            <a:r>
              <a:rPr lang="is-IS" sz="1200" dirty="0">
                <a:solidFill>
                  <a:prstClr val="white"/>
                </a:solidFill>
              </a:rPr>
              <a:t>Injury </a:t>
            </a:r>
            <a:r>
              <a:rPr lang="is-IS" sz="1200" dirty="0" smtClean="0">
                <a:solidFill>
                  <a:prstClr val="white"/>
                </a:solidFill>
              </a:rPr>
              <a:t>    </a:t>
            </a:r>
            <a:endParaRPr lang="is-IS" sz="1200" dirty="0">
              <a:solidFill>
                <a:prstClr val="white"/>
              </a:solidFill>
            </a:endParaRPr>
          </a:p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Astirid</a:t>
            </a:r>
            <a:endParaRPr lang="is-IS" sz="1200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55775" y="5190670"/>
            <a:ext cx="1342146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PMM Value</a:t>
            </a:r>
            <a:endParaRPr lang="is-IS" sz="1200" dirty="0">
              <a:solidFill>
                <a:prstClr val="white"/>
              </a:solidFill>
            </a:endParaRPr>
          </a:p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Steven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5189" y="5186651"/>
            <a:ext cx="1440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GPM Value</a:t>
            </a:r>
            <a:endParaRPr lang="is-IS" sz="1200" dirty="0">
              <a:solidFill>
                <a:prstClr val="white"/>
              </a:solidFill>
            </a:endParaRPr>
          </a:p>
          <a:p>
            <a:pPr algn="ctr"/>
            <a:r>
              <a:rPr lang="is-IS" sz="1200" dirty="0">
                <a:solidFill>
                  <a:prstClr val="white"/>
                </a:solidFill>
              </a:rPr>
              <a:t>Jón </a:t>
            </a:r>
            <a:r>
              <a:rPr lang="is-IS" sz="1200" dirty="0" smtClean="0">
                <a:solidFill>
                  <a:prstClr val="white"/>
                </a:solidFill>
              </a:rPr>
              <a:t>Ragnar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07653" y="2361358"/>
            <a:ext cx="1081342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PM Associate</a:t>
            </a:r>
            <a:endParaRPr lang="is-IS" sz="1200" dirty="0">
              <a:solidFill>
                <a:prstClr val="white"/>
              </a:solidFill>
            </a:endParaRPr>
          </a:p>
          <a:p>
            <a:pPr algn="ctr"/>
            <a:r>
              <a:rPr lang="is-IS" sz="1200" dirty="0" smtClean="0">
                <a:solidFill>
                  <a:srgbClr val="FFC000"/>
                </a:solidFill>
              </a:rPr>
              <a:t>Diana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974180" y="3792111"/>
            <a:ext cx="1342146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GPM Injury</a:t>
            </a:r>
          </a:p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Spine-Hip-Knee </a:t>
            </a:r>
          </a:p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Steven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57526" y="4403037"/>
            <a:ext cx="1342146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GPM Injury</a:t>
            </a:r>
          </a:p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F&amp;A-UpperX</a:t>
            </a:r>
          </a:p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Paola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665594" y="4422604"/>
            <a:ext cx="1440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GPM Neurovascular</a:t>
            </a:r>
            <a:endParaRPr lang="is-IS" sz="1200" dirty="0">
              <a:solidFill>
                <a:prstClr val="white"/>
              </a:solidFill>
            </a:endParaRPr>
          </a:p>
          <a:p>
            <a:pPr algn="ctr"/>
            <a:r>
              <a:rPr lang="is-IS" sz="1200" dirty="0" smtClean="0">
                <a:solidFill>
                  <a:srgbClr val="FFC000"/>
                </a:solidFill>
              </a:rPr>
              <a:t>Open?</a:t>
            </a:r>
            <a:endParaRPr lang="is-IS" sz="1200" dirty="0">
              <a:solidFill>
                <a:srgbClr val="FFC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3501430" y="2267806"/>
            <a:ext cx="11113" cy="18191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5260025" y="4439304"/>
            <a:ext cx="1342146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PMM (FI) Neurovascular</a:t>
            </a:r>
            <a:endParaRPr lang="is-IS" sz="1200" dirty="0">
              <a:solidFill>
                <a:prstClr val="white"/>
              </a:solidFill>
            </a:endParaRPr>
          </a:p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Bjorg</a:t>
            </a:r>
            <a:endParaRPr lang="is-IS" sz="1200" dirty="0">
              <a:solidFill>
                <a:prstClr val="white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3512542" y="4080464"/>
            <a:ext cx="645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7244953" y="5254468"/>
            <a:ext cx="1416446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s-IS" sz="1200" dirty="0" smtClean="0">
                <a:solidFill>
                  <a:schemeClr val="tx1"/>
                </a:solidFill>
              </a:rPr>
              <a:t>Marcom OA&amp;Injury</a:t>
            </a:r>
          </a:p>
          <a:p>
            <a:pPr algn="ctr"/>
            <a:r>
              <a:rPr lang="is-IS" sz="1200" dirty="0" smtClean="0">
                <a:solidFill>
                  <a:schemeClr val="tx1"/>
                </a:solidFill>
              </a:rPr>
              <a:t>&amp; Americas</a:t>
            </a:r>
            <a:endParaRPr lang="is-IS" sz="1200" dirty="0">
              <a:solidFill>
                <a:schemeClr val="tx1"/>
              </a:solidFill>
            </a:endParaRPr>
          </a:p>
          <a:p>
            <a:pPr algn="ctr"/>
            <a:r>
              <a:rPr lang="is-IS" sz="1200" dirty="0" smtClean="0">
                <a:solidFill>
                  <a:srgbClr val="FFFF00"/>
                </a:solidFill>
              </a:rPr>
              <a:t>Open?</a:t>
            </a:r>
            <a:endParaRPr lang="is-IS" sz="1200" dirty="0">
              <a:solidFill>
                <a:srgbClr val="FFFF00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7911853" y="2589792"/>
            <a:ext cx="6409" cy="14972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7243447" y="2361358"/>
            <a:ext cx="1342146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s-IS" sz="1200" dirty="0" smtClean="0">
                <a:solidFill>
                  <a:schemeClr val="tx1"/>
                </a:solidFill>
              </a:rPr>
              <a:t>Global Medical Marketing Director </a:t>
            </a:r>
            <a:endParaRPr lang="is-IS" sz="1200" dirty="0">
              <a:solidFill>
                <a:schemeClr val="tx1"/>
              </a:solidFill>
            </a:endParaRPr>
          </a:p>
          <a:p>
            <a:pPr algn="ctr"/>
            <a:r>
              <a:rPr lang="is-IS" sz="1200" dirty="0" smtClean="0">
                <a:solidFill>
                  <a:schemeClr val="tx1"/>
                </a:solidFill>
              </a:rPr>
              <a:t>Axel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44953" y="3722031"/>
            <a:ext cx="1342146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Medical marketing manager</a:t>
            </a:r>
            <a:endParaRPr lang="is-IS" sz="1200" dirty="0">
              <a:solidFill>
                <a:prstClr val="white"/>
              </a:solidFill>
            </a:endParaRPr>
          </a:p>
          <a:p>
            <a:pPr algn="ctr"/>
            <a:r>
              <a:rPr lang="is-IS" sz="1200" dirty="0" smtClean="0">
                <a:solidFill>
                  <a:srgbClr val="FFC000"/>
                </a:solidFill>
              </a:rPr>
              <a:t>Open?</a:t>
            </a:r>
            <a:endParaRPr lang="is-IS" sz="1200" dirty="0">
              <a:solidFill>
                <a:srgbClr val="FFC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37858" y="5981050"/>
            <a:ext cx="1416446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s-IS" sz="1200" dirty="0" smtClean="0">
                <a:solidFill>
                  <a:schemeClr val="tx1"/>
                </a:solidFill>
              </a:rPr>
              <a:t>Asia</a:t>
            </a:r>
            <a:endParaRPr lang="is-IS" sz="1200" dirty="0">
              <a:solidFill>
                <a:schemeClr val="tx1"/>
              </a:solidFill>
            </a:endParaRPr>
          </a:p>
          <a:p>
            <a:pPr algn="ctr"/>
            <a:r>
              <a:rPr lang="is-IS" sz="1200" dirty="0" smtClean="0">
                <a:solidFill>
                  <a:schemeClr val="tx1"/>
                </a:solidFill>
              </a:rPr>
              <a:t>Ajay</a:t>
            </a:r>
            <a:endParaRPr lang="is-IS" sz="1200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445476" y="2299705"/>
            <a:ext cx="10559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74180" y="2014605"/>
            <a:ext cx="1342146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AMERICAS PM</a:t>
            </a:r>
          </a:p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Marketing Director</a:t>
            </a:r>
            <a:endParaRPr lang="is-IS" sz="1200" dirty="0">
              <a:solidFill>
                <a:prstClr val="white"/>
              </a:solidFill>
            </a:endParaRPr>
          </a:p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Bret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5189" y="3809594"/>
            <a:ext cx="1440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s-IS" sz="1200" dirty="0" smtClean="0">
                <a:solidFill>
                  <a:prstClr val="white"/>
                </a:solidFill>
              </a:rPr>
              <a:t>GPM Injury</a:t>
            </a:r>
            <a:endParaRPr lang="is-IS" sz="1200" dirty="0">
              <a:solidFill>
                <a:prstClr val="white"/>
              </a:solidFill>
            </a:endParaRPr>
          </a:p>
          <a:p>
            <a:pPr algn="ctr"/>
            <a:r>
              <a:rPr lang="is-IS" sz="1200" dirty="0" smtClean="0">
                <a:solidFill>
                  <a:srgbClr val="FFC000"/>
                </a:solidFill>
              </a:rPr>
              <a:t>Open?</a:t>
            </a:r>
            <a:endParaRPr lang="is-IS" sz="1200" dirty="0">
              <a:solidFill>
                <a:srgbClr val="FFC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428" y="6414828"/>
            <a:ext cx="4529470" cy="4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s-IS" sz="1000" dirty="0" smtClean="0">
                <a:solidFill>
                  <a:schemeClr val="tx1"/>
                </a:solidFill>
              </a:rPr>
              <a:t>*Blue boxes:  Full positions in OA &amp; Injury Global Marketing in total 16</a:t>
            </a:r>
          </a:p>
          <a:p>
            <a:r>
              <a:rPr lang="is-IS" sz="1000" dirty="0" smtClean="0">
                <a:solidFill>
                  <a:schemeClr val="tx1"/>
                </a:solidFill>
              </a:rPr>
              <a:t>*Grey boxes:  Positions accounted for elsewhere</a:t>
            </a:r>
            <a:endParaRPr lang="is-I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ople - Global Marketing - April 2014">
  <a:themeElements>
    <a:clrScheme name="Össur Color Theme">
      <a:dk1>
        <a:srgbClr val="404040"/>
      </a:dk1>
      <a:lt1>
        <a:sysClr val="window" lastClr="FFFFFF"/>
      </a:lt1>
      <a:dk2>
        <a:srgbClr val="808080"/>
      </a:dk2>
      <a:lt2>
        <a:srgbClr val="F2F2F2"/>
      </a:lt2>
      <a:accent1>
        <a:srgbClr val="0082C4"/>
      </a:accent1>
      <a:accent2>
        <a:srgbClr val="404040"/>
      </a:accent2>
      <a:accent3>
        <a:srgbClr val="FFC758"/>
      </a:accent3>
      <a:accent4>
        <a:srgbClr val="73B0DC"/>
      </a:accent4>
      <a:accent5>
        <a:srgbClr val="808080"/>
      </a:accent5>
      <a:accent6>
        <a:srgbClr val="FFE8BC"/>
      </a:accent6>
      <a:hlink>
        <a:srgbClr val="0082C4"/>
      </a:hlink>
      <a:folHlink>
        <a:srgbClr val="0082C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M Softwa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ssur Cover Slide">
  <a:themeElements>
    <a:clrScheme name="Össur Color Theme Office">
      <a:dk1>
        <a:srgbClr val="404040"/>
      </a:dk1>
      <a:lt1>
        <a:sysClr val="window" lastClr="FFFFFF"/>
      </a:lt1>
      <a:dk2>
        <a:srgbClr val="808080"/>
      </a:dk2>
      <a:lt2>
        <a:srgbClr val="F2F2F2"/>
      </a:lt2>
      <a:accent1>
        <a:srgbClr val="0082C4"/>
      </a:accent1>
      <a:accent2>
        <a:srgbClr val="404040"/>
      </a:accent2>
      <a:accent3>
        <a:srgbClr val="FFC758"/>
      </a:accent3>
      <a:accent4>
        <a:srgbClr val="73B0DC"/>
      </a:accent4>
      <a:accent5>
        <a:srgbClr val="808080"/>
      </a:accent5>
      <a:accent6>
        <a:srgbClr val="FFE8BC"/>
      </a:accent6>
      <a:hlink>
        <a:srgbClr val="0082C4"/>
      </a:hlink>
      <a:folHlink>
        <a:srgbClr val="0082C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M Softwa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Össur Closing Slide">
  <a:themeElements>
    <a:clrScheme name="Össur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82C4"/>
      </a:accent1>
      <a:accent2>
        <a:srgbClr val="595959"/>
      </a:accent2>
      <a:accent3>
        <a:srgbClr val="FFC758"/>
      </a:accent3>
      <a:accent4>
        <a:srgbClr val="73B0DC"/>
      </a:accent4>
      <a:accent5>
        <a:srgbClr val="939598"/>
      </a:accent5>
      <a:accent6>
        <a:srgbClr val="FFE8BC"/>
      </a:accent6>
      <a:hlink>
        <a:srgbClr val="0082C4"/>
      </a:hlink>
      <a:folHlink>
        <a:srgbClr val="0082C4"/>
      </a:folHlink>
    </a:clrScheme>
    <a:fontScheme name="Ossur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TM Softwa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ssur (new)">
  <a:themeElements>
    <a:clrScheme name="Custom 1">
      <a:dk1>
        <a:srgbClr val="404040"/>
      </a:dk1>
      <a:lt1>
        <a:sysClr val="window" lastClr="FFFFFF"/>
      </a:lt1>
      <a:dk2>
        <a:srgbClr val="808080"/>
      </a:dk2>
      <a:lt2>
        <a:srgbClr val="F2F2F2"/>
      </a:lt2>
      <a:accent1>
        <a:srgbClr val="0082C4"/>
      </a:accent1>
      <a:accent2>
        <a:srgbClr val="404040"/>
      </a:accent2>
      <a:accent3>
        <a:srgbClr val="FFC758"/>
      </a:accent3>
      <a:accent4>
        <a:srgbClr val="73B0DC"/>
      </a:accent4>
      <a:accent5>
        <a:srgbClr val="808080"/>
      </a:accent5>
      <a:accent6>
        <a:srgbClr val="FFE8BC"/>
      </a:accent6>
      <a:hlink>
        <a:srgbClr val="0082C4"/>
      </a:hlink>
      <a:folHlink>
        <a:srgbClr val="0082C4"/>
      </a:folHlink>
    </a:clrScheme>
    <a:fontScheme name="Ossur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TM Softwa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People - Global Marketing - April 2014.pptx</Template>
  <TotalTime>25551</TotalTime>
  <Words>666</Words>
  <Application>Microsoft Office PowerPoint</Application>
  <PresentationFormat>On-screen Show (4:3)</PresentationFormat>
  <Paragraphs>166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Lucida Grande</vt:lpstr>
      <vt:lpstr>Wingdings</vt:lpstr>
      <vt:lpstr>People - Global Marketing - April 2014</vt:lpstr>
      <vt:lpstr>Össur Cover Slide</vt:lpstr>
      <vt:lpstr>Össur Closing Slide</vt:lpstr>
      <vt:lpstr>Ossur (new)</vt:lpstr>
      <vt:lpstr>PowerPoint Presentation</vt:lpstr>
      <vt:lpstr>EXISTING STRUCTURE GLOBAL MARKETING -OPEN POSITIONS</vt:lpstr>
      <vt:lpstr>PowerPoint Presentation</vt:lpstr>
      <vt:lpstr>GLOBAL MARKETING STRUCTURE OA &amp; INJURY 6 NEW POSITIONS IN OA &amp; INJURY</vt:lpstr>
    </vt:vector>
  </TitlesOfParts>
  <Company>Ossur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Margrét Lára Friðriksdóttir</dc:creator>
  <cp:lastModifiedBy>Hanny Faro</cp:lastModifiedBy>
  <cp:revision>195</cp:revision>
  <dcterms:created xsi:type="dcterms:W3CDTF">2014-04-25T05:00:38Z</dcterms:created>
  <dcterms:modified xsi:type="dcterms:W3CDTF">2014-08-24T19:53:22Z</dcterms:modified>
</cp:coreProperties>
</file>